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1C73-9BE2-4B45-B70C-96B6B396599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3F84-F9D2-4711-AEEA-8E822430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49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1C73-9BE2-4B45-B70C-96B6B396599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3F84-F9D2-4711-AEEA-8E822430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4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1C73-9BE2-4B45-B70C-96B6B396599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3F84-F9D2-4711-AEEA-8E822430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4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1C73-9BE2-4B45-B70C-96B6B396599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3F84-F9D2-4711-AEEA-8E822430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9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1C73-9BE2-4B45-B70C-96B6B396599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3F84-F9D2-4711-AEEA-8E822430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7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1C73-9BE2-4B45-B70C-96B6B396599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3F84-F9D2-4711-AEEA-8E822430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5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1C73-9BE2-4B45-B70C-96B6B396599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3F84-F9D2-4711-AEEA-8E822430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1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1C73-9BE2-4B45-B70C-96B6B396599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3F84-F9D2-4711-AEEA-8E822430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9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1C73-9BE2-4B45-B70C-96B6B396599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3F84-F9D2-4711-AEEA-8E822430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3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1C73-9BE2-4B45-B70C-96B6B396599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3F84-F9D2-4711-AEEA-8E822430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4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1C73-9BE2-4B45-B70C-96B6B396599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3F84-F9D2-4711-AEEA-8E822430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5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01C73-9BE2-4B45-B70C-96B6B396599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43F84-F9D2-4711-AEEA-8E822430A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8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MG_20211117_210821_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7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856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smtClean="0"/>
          </a:p>
          <a:p>
            <a:r>
              <a:rPr lang="ru-RU" b="1" smtClean="0"/>
              <a:t>К</a:t>
            </a:r>
            <a:r>
              <a:rPr lang="ky-KG" b="1" dirty="0" smtClean="0"/>
              <a:t>өңүл бурганыныздарга чоң рахмат</a:t>
            </a:r>
            <a:r>
              <a:rPr lang="ky-KG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23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_20211117_210826_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15151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6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MG_20211117_210828_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10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IMG_20211117_210833_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3379"/>
            <a:ext cx="8424936" cy="63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7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IMG_20211117_210824_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4" y="116632"/>
            <a:ext cx="873208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4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IMG_20211117_210831_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61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143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20211118_140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612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58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20211118_1407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613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640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2021-11-18T09:05:17Z</dcterms:created>
  <dcterms:modified xsi:type="dcterms:W3CDTF">2021-11-18T10:42:05Z</dcterms:modified>
</cp:coreProperties>
</file>