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256" r:id="rId6"/>
    <p:sldId id="258" r:id="rId7"/>
    <p:sldId id="261" r:id="rId8"/>
    <p:sldId id="311" r:id="rId9"/>
    <p:sldId id="312" r:id="rId10"/>
    <p:sldId id="259" r:id="rId11"/>
    <p:sldId id="284" r:id="rId12"/>
    <p:sldId id="285" r:id="rId13"/>
    <p:sldId id="286" r:id="rId14"/>
    <p:sldId id="287" r:id="rId15"/>
    <p:sldId id="288" r:id="rId16"/>
    <p:sldId id="260" r:id="rId17"/>
    <p:sldId id="289" r:id="rId18"/>
    <p:sldId id="290" r:id="rId19"/>
    <p:sldId id="263" r:id="rId20"/>
    <p:sldId id="291" r:id="rId21"/>
    <p:sldId id="292" r:id="rId22"/>
    <p:sldId id="293" r:id="rId23"/>
    <p:sldId id="294" r:id="rId24"/>
    <p:sldId id="295" r:id="rId25"/>
    <p:sldId id="267" r:id="rId26"/>
    <p:sldId id="296" r:id="rId27"/>
    <p:sldId id="266" r:id="rId28"/>
    <p:sldId id="297" r:id="rId29"/>
    <p:sldId id="298" r:id="rId30"/>
    <p:sldId id="268" r:id="rId31"/>
    <p:sldId id="299" r:id="rId32"/>
    <p:sldId id="300" r:id="rId33"/>
    <p:sldId id="301" r:id="rId34"/>
    <p:sldId id="302" r:id="rId35"/>
    <p:sldId id="269" r:id="rId36"/>
    <p:sldId id="303" r:id="rId37"/>
    <p:sldId id="304" r:id="rId38"/>
    <p:sldId id="305" r:id="rId39"/>
    <p:sldId id="307" r:id="rId40"/>
    <p:sldId id="306" r:id="rId41"/>
    <p:sldId id="309" r:id="rId42"/>
    <p:sldId id="310" r:id="rId43"/>
    <p:sldId id="274" r:id="rId44"/>
    <p:sldId id="313" r:id="rId45"/>
    <p:sldId id="314" r:id="rId46"/>
    <p:sldId id="281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6" d="100"/>
          <a:sy n="46" d="100"/>
        </p:scale>
        <p:origin x="-2046" y="-5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gif"/><Relationship Id="rId4" Type="http://schemas.openxmlformats.org/officeDocument/2006/relationships/image" Target="../media/image5.emf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D605A-5D6F-4E25-A738-EB02FD7D8CC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005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2DF20-D3E2-416A-BC95-3590DE5832D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531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19853-53B9-4702-84D7-839B5AC1C6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138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75E41-DB42-4DCA-9E0C-352181841AD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353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C0942-6BCD-495E-BD6B-A11E06B772E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543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1826AA-100E-4CC7-838B-FF5E38F496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9659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3FB43-E604-4619-B3BE-720971CD8DD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340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04544-2F48-40EA-BB88-4EC4DB7201A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09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93CD4-CE19-4CF6-AD10-F7CCC7C5029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5904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8ED4C-E3BA-4D23-957D-50746748279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76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E9FC7-5687-4DA3-86E2-A21F20F2BB7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2808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33241-EC2C-410D-AA85-CF2CA659A866}" type="datetime1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23.12.2016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49C0E-E323-4D2B-AF22-E2C9028C3095}" type="slidenum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206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F8452-AE01-4213-B5B2-BA2CE2AC0E7E}" type="datetime1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23.12.2016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4DA4E-45C0-4B13-98D3-CBB5130DC4F8}" type="slidenum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4758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91CF6-C1F4-4D08-9604-387A589F5753}" type="datetime1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23.12.2016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371A5-C3C0-4F9C-B602-BB51541D238A}" type="slidenum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1281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FB701-884D-4F7F-AA74-ABEB0606B69B}" type="datetime1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23.12.2016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38284-5BC4-4E2E-88D1-578DE1602178}" type="slidenum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3786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12F87-CC0E-4E62-BD8D-DB3D2F88BADA}" type="datetime1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23.12.2016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B1D1E-4A00-4857-BEFD-3E9CE12C34A0}" type="slidenum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1898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4864A-36F3-4A8B-87C2-E95DBF050FCF}" type="datetime1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23.12.2016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14E7F-852B-4D4C-87F4-A5D61D41CEB9}" type="slidenum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124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500F7-718C-40C7-A28F-C716140A2186}" type="datetime1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23.12.2016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CC7AB-2BF4-4CDF-B4AE-DBCC96333C5A}" type="slidenum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989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8F8E4-572C-4748-A42E-A7D5845145D2}" type="datetime1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23.12.2016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C1115-EBC8-4808-B6B3-7DC9AA73A8F2}" type="slidenum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7218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D6311-5BFE-4E5C-87C1-170AD4B5673C}" type="datetime1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23.12.2016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9CA34-76ED-41E9-A6DD-93736C739E39}" type="slidenum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2189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A3557-9030-4D50-BB20-C9F04B335C06}" type="datetime1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23.12.2016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9B7B3-CEF0-4476-A68F-EA95B84D7E81}" type="slidenum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6379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96F77-DF98-4E28-A692-093F961408C3}" type="datetime1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23.12.2016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B9A46-B73C-49DC-AA90-97887359827D}" type="slidenum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1685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33241-EC2C-410D-AA85-CF2CA659A866}" type="datetime1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23.12.2016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49C0E-E323-4D2B-AF22-E2C9028C3095}" type="slidenum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206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F8452-AE01-4213-B5B2-BA2CE2AC0E7E}" type="datetime1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23.12.2016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4DA4E-45C0-4B13-98D3-CBB5130DC4F8}" type="slidenum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4758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91CF6-C1F4-4D08-9604-387A589F5753}" type="datetime1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23.12.2016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371A5-C3C0-4F9C-B602-BB51541D238A}" type="slidenum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1281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FB701-884D-4F7F-AA74-ABEB0606B69B}" type="datetime1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23.12.2016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38284-5BC4-4E2E-88D1-578DE1602178}" type="slidenum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3786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12F87-CC0E-4E62-BD8D-DB3D2F88BADA}" type="datetime1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23.12.2016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B1D1E-4A00-4857-BEFD-3E9CE12C34A0}" type="slidenum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1898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4864A-36F3-4A8B-87C2-E95DBF050FCF}" type="datetime1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23.12.2016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14E7F-852B-4D4C-87F4-A5D61D41CEB9}" type="slidenum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12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500F7-718C-40C7-A28F-C716140A2186}" type="datetime1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23.12.2016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CC7AB-2BF4-4CDF-B4AE-DBCC96333C5A}" type="slidenum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9895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8F8E4-572C-4748-A42E-A7D5845145D2}" type="datetime1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23.12.2016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C1115-EBC8-4808-B6B3-7DC9AA73A8F2}" type="slidenum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7218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D6311-5BFE-4E5C-87C1-170AD4B5673C}" type="datetime1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23.12.2016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9CA34-76ED-41E9-A6DD-93736C739E39}" type="slidenum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2189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A3557-9030-4D50-BB20-C9F04B335C06}" type="datetime1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23.12.2016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9B7B3-CEF0-4476-A68F-EA95B84D7E81}" type="slidenum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6379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96F77-DF98-4E28-A692-093F961408C3}" type="datetime1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23.12.2016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B9A46-B73C-49DC-AA90-97887359827D}" type="slidenum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1685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Рисунок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8839200" cy="56388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9"/>
          <p:cNvGrpSpPr>
            <a:grpSpLocks/>
          </p:cNvGrpSpPr>
          <p:nvPr userDrawn="1"/>
        </p:nvGrpSpPr>
        <p:grpSpPr bwMode="auto">
          <a:xfrm>
            <a:off x="914400" y="1219200"/>
            <a:ext cx="7315200" cy="4572000"/>
            <a:chOff x="96" y="509"/>
            <a:chExt cx="5328" cy="3567"/>
          </a:xfrm>
        </p:grpSpPr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252" y="509"/>
              <a:ext cx="630" cy="3548"/>
              <a:chOff x="252" y="509"/>
              <a:chExt cx="630" cy="3548"/>
            </a:xfrm>
          </p:grpSpPr>
          <p:sp>
            <p:nvSpPr>
              <p:cNvPr id="53" name="Line 11"/>
              <p:cNvSpPr>
                <a:spLocks noChangeShapeType="1"/>
              </p:cNvSpPr>
              <p:nvPr/>
            </p:nvSpPr>
            <p:spPr bwMode="auto">
              <a:xfrm flipV="1">
                <a:off x="252" y="517"/>
                <a:ext cx="0" cy="3528"/>
              </a:xfrm>
              <a:prstGeom prst="line">
                <a:avLst/>
              </a:prstGeom>
              <a:noFill/>
              <a:ln w="127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Line 12"/>
              <p:cNvSpPr>
                <a:spLocks noChangeShapeType="1"/>
              </p:cNvSpPr>
              <p:nvPr/>
            </p:nvSpPr>
            <p:spPr bwMode="auto">
              <a:xfrm flipV="1">
                <a:off x="455" y="509"/>
                <a:ext cx="0" cy="3528"/>
              </a:xfrm>
              <a:prstGeom prst="line">
                <a:avLst/>
              </a:prstGeom>
              <a:noFill/>
              <a:ln w="127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Line 13"/>
              <p:cNvSpPr>
                <a:spLocks noChangeShapeType="1"/>
              </p:cNvSpPr>
              <p:nvPr/>
            </p:nvSpPr>
            <p:spPr bwMode="auto">
              <a:xfrm flipV="1">
                <a:off x="672" y="528"/>
                <a:ext cx="0" cy="3529"/>
              </a:xfrm>
              <a:prstGeom prst="line">
                <a:avLst/>
              </a:prstGeom>
              <a:noFill/>
              <a:ln w="127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6" name="Line 14"/>
              <p:cNvSpPr>
                <a:spLocks noChangeShapeType="1"/>
              </p:cNvSpPr>
              <p:nvPr/>
            </p:nvSpPr>
            <p:spPr bwMode="auto">
              <a:xfrm flipV="1">
                <a:off x="882" y="528"/>
                <a:ext cx="0" cy="3528"/>
              </a:xfrm>
              <a:prstGeom prst="line">
                <a:avLst/>
              </a:prstGeom>
              <a:noFill/>
              <a:ln w="127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" name="Group 15"/>
            <p:cNvGrpSpPr>
              <a:grpSpLocks/>
            </p:cNvGrpSpPr>
            <p:nvPr/>
          </p:nvGrpSpPr>
          <p:grpSpPr bwMode="auto">
            <a:xfrm rot="5400000">
              <a:off x="1162" y="-387"/>
              <a:ext cx="3195" cy="5328"/>
              <a:chOff x="1636" y="772"/>
              <a:chExt cx="3663" cy="4098"/>
            </a:xfrm>
          </p:grpSpPr>
          <p:grpSp>
            <p:nvGrpSpPr>
              <p:cNvPr id="33" name="Group 16"/>
              <p:cNvGrpSpPr>
                <a:grpSpLocks/>
              </p:cNvGrpSpPr>
              <p:nvPr/>
            </p:nvGrpSpPr>
            <p:grpSpPr bwMode="auto">
              <a:xfrm>
                <a:off x="1636" y="783"/>
                <a:ext cx="734" cy="4087"/>
                <a:chOff x="1636" y="783"/>
                <a:chExt cx="734" cy="4087"/>
              </a:xfrm>
            </p:grpSpPr>
            <p:sp>
              <p:nvSpPr>
                <p:cNvPr id="49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1636" y="825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1882" y="783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1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2124" y="805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2370" y="818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4" name="Group 21"/>
              <p:cNvGrpSpPr>
                <a:grpSpLocks/>
              </p:cNvGrpSpPr>
              <p:nvPr/>
            </p:nvGrpSpPr>
            <p:grpSpPr bwMode="auto">
              <a:xfrm>
                <a:off x="2606" y="772"/>
                <a:ext cx="734" cy="4087"/>
                <a:chOff x="1636" y="783"/>
                <a:chExt cx="734" cy="4087"/>
              </a:xfrm>
            </p:grpSpPr>
            <p:sp>
              <p:nvSpPr>
                <p:cNvPr id="45" name="Line 22"/>
                <p:cNvSpPr>
                  <a:spLocks noChangeShapeType="1"/>
                </p:cNvSpPr>
                <p:nvPr/>
              </p:nvSpPr>
              <p:spPr bwMode="auto">
                <a:xfrm flipV="1">
                  <a:off x="1636" y="825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1882" y="783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2124" y="805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2370" y="818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5" name="Group 26"/>
              <p:cNvGrpSpPr>
                <a:grpSpLocks/>
              </p:cNvGrpSpPr>
              <p:nvPr/>
            </p:nvGrpSpPr>
            <p:grpSpPr bwMode="auto">
              <a:xfrm>
                <a:off x="3595" y="783"/>
                <a:ext cx="734" cy="4087"/>
                <a:chOff x="1636" y="783"/>
                <a:chExt cx="734" cy="4087"/>
              </a:xfrm>
            </p:grpSpPr>
            <p:sp>
              <p:nvSpPr>
                <p:cNvPr id="41" name="Line 27"/>
                <p:cNvSpPr>
                  <a:spLocks noChangeShapeType="1"/>
                </p:cNvSpPr>
                <p:nvPr/>
              </p:nvSpPr>
              <p:spPr bwMode="auto">
                <a:xfrm flipV="1">
                  <a:off x="1636" y="825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1882" y="783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2124" y="805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2370" y="818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6" name="Group 31"/>
              <p:cNvGrpSpPr>
                <a:grpSpLocks/>
              </p:cNvGrpSpPr>
              <p:nvPr/>
            </p:nvGrpSpPr>
            <p:grpSpPr bwMode="auto">
              <a:xfrm>
                <a:off x="4565" y="772"/>
                <a:ext cx="734" cy="4087"/>
                <a:chOff x="1636" y="783"/>
                <a:chExt cx="734" cy="4087"/>
              </a:xfrm>
            </p:grpSpPr>
            <p:sp>
              <p:nvSpPr>
                <p:cNvPr id="37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1636" y="825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" name="Line 33"/>
                <p:cNvSpPr>
                  <a:spLocks noChangeShapeType="1"/>
                </p:cNvSpPr>
                <p:nvPr/>
              </p:nvSpPr>
              <p:spPr bwMode="auto">
                <a:xfrm flipV="1">
                  <a:off x="1882" y="783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" name="Line 34"/>
                <p:cNvSpPr>
                  <a:spLocks noChangeShapeType="1"/>
                </p:cNvSpPr>
                <p:nvPr/>
              </p:nvSpPr>
              <p:spPr bwMode="auto">
                <a:xfrm flipV="1">
                  <a:off x="2124" y="805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" name="Line 35"/>
                <p:cNvSpPr>
                  <a:spLocks noChangeShapeType="1"/>
                </p:cNvSpPr>
                <p:nvPr/>
              </p:nvSpPr>
              <p:spPr bwMode="auto">
                <a:xfrm flipV="1">
                  <a:off x="2370" y="818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8" name="Group 36"/>
            <p:cNvGrpSpPr>
              <a:grpSpLocks/>
            </p:cNvGrpSpPr>
            <p:nvPr/>
          </p:nvGrpSpPr>
          <p:grpSpPr bwMode="auto">
            <a:xfrm>
              <a:off x="1104" y="528"/>
              <a:ext cx="630" cy="3548"/>
              <a:chOff x="252" y="509"/>
              <a:chExt cx="630" cy="3548"/>
            </a:xfrm>
          </p:grpSpPr>
          <p:sp>
            <p:nvSpPr>
              <p:cNvPr id="29" name="Line 37"/>
              <p:cNvSpPr>
                <a:spLocks noChangeShapeType="1"/>
              </p:cNvSpPr>
              <p:nvPr/>
            </p:nvSpPr>
            <p:spPr bwMode="auto">
              <a:xfrm flipV="1">
                <a:off x="252" y="517"/>
                <a:ext cx="0" cy="3528"/>
              </a:xfrm>
              <a:prstGeom prst="line">
                <a:avLst/>
              </a:prstGeom>
              <a:noFill/>
              <a:ln w="127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Line 38"/>
              <p:cNvSpPr>
                <a:spLocks noChangeShapeType="1"/>
              </p:cNvSpPr>
              <p:nvPr/>
            </p:nvSpPr>
            <p:spPr bwMode="auto">
              <a:xfrm flipV="1">
                <a:off x="455" y="509"/>
                <a:ext cx="0" cy="3528"/>
              </a:xfrm>
              <a:prstGeom prst="line">
                <a:avLst/>
              </a:prstGeom>
              <a:noFill/>
              <a:ln w="127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Line 39"/>
              <p:cNvSpPr>
                <a:spLocks noChangeShapeType="1"/>
              </p:cNvSpPr>
              <p:nvPr/>
            </p:nvSpPr>
            <p:spPr bwMode="auto">
              <a:xfrm flipV="1">
                <a:off x="672" y="528"/>
                <a:ext cx="0" cy="3529"/>
              </a:xfrm>
              <a:prstGeom prst="line">
                <a:avLst/>
              </a:prstGeom>
              <a:noFill/>
              <a:ln w="127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Line 40"/>
              <p:cNvSpPr>
                <a:spLocks noChangeShapeType="1"/>
              </p:cNvSpPr>
              <p:nvPr/>
            </p:nvSpPr>
            <p:spPr bwMode="auto">
              <a:xfrm flipV="1">
                <a:off x="882" y="528"/>
                <a:ext cx="0" cy="3528"/>
              </a:xfrm>
              <a:prstGeom prst="line">
                <a:avLst/>
              </a:prstGeom>
              <a:noFill/>
              <a:ln w="127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" name="Group 41"/>
            <p:cNvGrpSpPr>
              <a:grpSpLocks/>
            </p:cNvGrpSpPr>
            <p:nvPr/>
          </p:nvGrpSpPr>
          <p:grpSpPr bwMode="auto">
            <a:xfrm>
              <a:off x="1968" y="528"/>
              <a:ext cx="630" cy="3548"/>
              <a:chOff x="252" y="509"/>
              <a:chExt cx="630" cy="3548"/>
            </a:xfrm>
          </p:grpSpPr>
          <p:sp>
            <p:nvSpPr>
              <p:cNvPr id="25" name="Line 42"/>
              <p:cNvSpPr>
                <a:spLocks noChangeShapeType="1"/>
              </p:cNvSpPr>
              <p:nvPr/>
            </p:nvSpPr>
            <p:spPr bwMode="auto">
              <a:xfrm flipV="1">
                <a:off x="252" y="517"/>
                <a:ext cx="0" cy="3528"/>
              </a:xfrm>
              <a:prstGeom prst="line">
                <a:avLst/>
              </a:prstGeom>
              <a:noFill/>
              <a:ln w="127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Line 43"/>
              <p:cNvSpPr>
                <a:spLocks noChangeShapeType="1"/>
              </p:cNvSpPr>
              <p:nvPr/>
            </p:nvSpPr>
            <p:spPr bwMode="auto">
              <a:xfrm flipV="1">
                <a:off x="455" y="509"/>
                <a:ext cx="0" cy="3528"/>
              </a:xfrm>
              <a:prstGeom prst="line">
                <a:avLst/>
              </a:prstGeom>
              <a:noFill/>
              <a:ln w="127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Line 44"/>
              <p:cNvSpPr>
                <a:spLocks noChangeShapeType="1"/>
              </p:cNvSpPr>
              <p:nvPr/>
            </p:nvSpPr>
            <p:spPr bwMode="auto">
              <a:xfrm flipV="1">
                <a:off x="672" y="528"/>
                <a:ext cx="0" cy="3529"/>
              </a:xfrm>
              <a:prstGeom prst="line">
                <a:avLst/>
              </a:prstGeom>
              <a:noFill/>
              <a:ln w="127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Line 45"/>
              <p:cNvSpPr>
                <a:spLocks noChangeShapeType="1"/>
              </p:cNvSpPr>
              <p:nvPr/>
            </p:nvSpPr>
            <p:spPr bwMode="auto">
              <a:xfrm flipV="1">
                <a:off x="882" y="528"/>
                <a:ext cx="0" cy="3528"/>
              </a:xfrm>
              <a:prstGeom prst="line">
                <a:avLst/>
              </a:prstGeom>
              <a:noFill/>
              <a:ln w="127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" name="Group 46"/>
            <p:cNvGrpSpPr>
              <a:grpSpLocks/>
            </p:cNvGrpSpPr>
            <p:nvPr/>
          </p:nvGrpSpPr>
          <p:grpSpPr bwMode="auto">
            <a:xfrm>
              <a:off x="2832" y="528"/>
              <a:ext cx="630" cy="3548"/>
              <a:chOff x="252" y="509"/>
              <a:chExt cx="630" cy="3548"/>
            </a:xfrm>
          </p:grpSpPr>
          <p:sp>
            <p:nvSpPr>
              <p:cNvPr id="21" name="Line 47"/>
              <p:cNvSpPr>
                <a:spLocks noChangeShapeType="1"/>
              </p:cNvSpPr>
              <p:nvPr/>
            </p:nvSpPr>
            <p:spPr bwMode="auto">
              <a:xfrm flipV="1">
                <a:off x="252" y="517"/>
                <a:ext cx="0" cy="3528"/>
              </a:xfrm>
              <a:prstGeom prst="line">
                <a:avLst/>
              </a:prstGeom>
              <a:noFill/>
              <a:ln w="127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Line 48"/>
              <p:cNvSpPr>
                <a:spLocks noChangeShapeType="1"/>
              </p:cNvSpPr>
              <p:nvPr/>
            </p:nvSpPr>
            <p:spPr bwMode="auto">
              <a:xfrm flipV="1">
                <a:off x="455" y="509"/>
                <a:ext cx="0" cy="3528"/>
              </a:xfrm>
              <a:prstGeom prst="line">
                <a:avLst/>
              </a:prstGeom>
              <a:noFill/>
              <a:ln w="127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Line 49"/>
              <p:cNvSpPr>
                <a:spLocks noChangeShapeType="1"/>
              </p:cNvSpPr>
              <p:nvPr/>
            </p:nvSpPr>
            <p:spPr bwMode="auto">
              <a:xfrm flipV="1">
                <a:off x="672" y="528"/>
                <a:ext cx="0" cy="3529"/>
              </a:xfrm>
              <a:prstGeom prst="line">
                <a:avLst/>
              </a:prstGeom>
              <a:noFill/>
              <a:ln w="127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Line 50"/>
              <p:cNvSpPr>
                <a:spLocks noChangeShapeType="1"/>
              </p:cNvSpPr>
              <p:nvPr/>
            </p:nvSpPr>
            <p:spPr bwMode="auto">
              <a:xfrm flipV="1">
                <a:off x="882" y="528"/>
                <a:ext cx="0" cy="3528"/>
              </a:xfrm>
              <a:prstGeom prst="line">
                <a:avLst/>
              </a:prstGeom>
              <a:noFill/>
              <a:ln w="127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" name="Group 51"/>
            <p:cNvGrpSpPr>
              <a:grpSpLocks/>
            </p:cNvGrpSpPr>
            <p:nvPr/>
          </p:nvGrpSpPr>
          <p:grpSpPr bwMode="auto">
            <a:xfrm>
              <a:off x="3659" y="528"/>
              <a:ext cx="630" cy="3548"/>
              <a:chOff x="252" y="509"/>
              <a:chExt cx="630" cy="3548"/>
            </a:xfrm>
          </p:grpSpPr>
          <p:sp>
            <p:nvSpPr>
              <p:cNvPr id="17" name="Line 52"/>
              <p:cNvSpPr>
                <a:spLocks noChangeShapeType="1"/>
              </p:cNvSpPr>
              <p:nvPr/>
            </p:nvSpPr>
            <p:spPr bwMode="auto">
              <a:xfrm flipV="1">
                <a:off x="252" y="517"/>
                <a:ext cx="0" cy="3528"/>
              </a:xfrm>
              <a:prstGeom prst="line">
                <a:avLst/>
              </a:prstGeom>
              <a:noFill/>
              <a:ln w="127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Line 53"/>
              <p:cNvSpPr>
                <a:spLocks noChangeShapeType="1"/>
              </p:cNvSpPr>
              <p:nvPr/>
            </p:nvSpPr>
            <p:spPr bwMode="auto">
              <a:xfrm flipV="1">
                <a:off x="455" y="509"/>
                <a:ext cx="0" cy="3528"/>
              </a:xfrm>
              <a:prstGeom prst="line">
                <a:avLst/>
              </a:prstGeom>
              <a:noFill/>
              <a:ln w="127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Line 54"/>
              <p:cNvSpPr>
                <a:spLocks noChangeShapeType="1"/>
              </p:cNvSpPr>
              <p:nvPr/>
            </p:nvSpPr>
            <p:spPr bwMode="auto">
              <a:xfrm flipV="1">
                <a:off x="672" y="528"/>
                <a:ext cx="0" cy="3529"/>
              </a:xfrm>
              <a:prstGeom prst="line">
                <a:avLst/>
              </a:prstGeom>
              <a:noFill/>
              <a:ln w="127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Line 55"/>
              <p:cNvSpPr>
                <a:spLocks noChangeShapeType="1"/>
              </p:cNvSpPr>
              <p:nvPr/>
            </p:nvSpPr>
            <p:spPr bwMode="auto">
              <a:xfrm flipV="1">
                <a:off x="882" y="528"/>
                <a:ext cx="0" cy="3528"/>
              </a:xfrm>
              <a:prstGeom prst="line">
                <a:avLst/>
              </a:prstGeom>
              <a:noFill/>
              <a:ln w="127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" name="Group 56"/>
            <p:cNvGrpSpPr>
              <a:grpSpLocks/>
            </p:cNvGrpSpPr>
            <p:nvPr/>
          </p:nvGrpSpPr>
          <p:grpSpPr bwMode="auto">
            <a:xfrm>
              <a:off x="4505" y="528"/>
              <a:ext cx="630" cy="3548"/>
              <a:chOff x="252" y="509"/>
              <a:chExt cx="630" cy="3548"/>
            </a:xfrm>
          </p:grpSpPr>
          <p:sp>
            <p:nvSpPr>
              <p:cNvPr id="13" name="Line 57"/>
              <p:cNvSpPr>
                <a:spLocks noChangeShapeType="1"/>
              </p:cNvSpPr>
              <p:nvPr/>
            </p:nvSpPr>
            <p:spPr bwMode="auto">
              <a:xfrm flipV="1">
                <a:off x="252" y="517"/>
                <a:ext cx="0" cy="3528"/>
              </a:xfrm>
              <a:prstGeom prst="line">
                <a:avLst/>
              </a:prstGeom>
              <a:noFill/>
              <a:ln w="127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Line 58"/>
              <p:cNvSpPr>
                <a:spLocks noChangeShapeType="1"/>
              </p:cNvSpPr>
              <p:nvPr/>
            </p:nvSpPr>
            <p:spPr bwMode="auto">
              <a:xfrm flipV="1">
                <a:off x="455" y="509"/>
                <a:ext cx="0" cy="3528"/>
              </a:xfrm>
              <a:prstGeom prst="line">
                <a:avLst/>
              </a:prstGeom>
              <a:noFill/>
              <a:ln w="127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Line 59"/>
              <p:cNvSpPr>
                <a:spLocks noChangeShapeType="1"/>
              </p:cNvSpPr>
              <p:nvPr/>
            </p:nvSpPr>
            <p:spPr bwMode="auto">
              <a:xfrm flipV="1">
                <a:off x="672" y="528"/>
                <a:ext cx="0" cy="3529"/>
              </a:xfrm>
              <a:prstGeom prst="line">
                <a:avLst/>
              </a:prstGeom>
              <a:noFill/>
              <a:ln w="127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Line 60"/>
              <p:cNvSpPr>
                <a:spLocks noChangeShapeType="1"/>
              </p:cNvSpPr>
              <p:nvPr/>
            </p:nvSpPr>
            <p:spPr bwMode="auto">
              <a:xfrm flipV="1">
                <a:off x="882" y="528"/>
                <a:ext cx="0" cy="3528"/>
              </a:xfrm>
              <a:prstGeom prst="line">
                <a:avLst/>
              </a:prstGeom>
              <a:noFill/>
              <a:ln w="127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57" name="AutoShape 3260"/>
          <p:cNvSpPr>
            <a:spLocks noChangeArrowheads="1"/>
          </p:cNvSpPr>
          <p:nvPr userDrawn="1"/>
        </p:nvSpPr>
        <p:spPr bwMode="auto">
          <a:xfrm>
            <a:off x="990600" y="5943600"/>
            <a:ext cx="7010400" cy="304800"/>
          </a:xfrm>
          <a:prstGeom prst="cube">
            <a:avLst>
              <a:gd name="adj" fmla="val 822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pic>
        <p:nvPicPr>
          <p:cNvPr id="58" name="Picture 3258" descr="ED00184_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867400"/>
            <a:ext cx="609600" cy="2667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3261" descr="j029107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03913" y="4987925"/>
            <a:ext cx="457200" cy="19113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3262" descr="j0303337"/>
          <p:cNvPicPr>
            <a:picLocks noChangeAspect="1" noChangeArrowheads="1" noCrop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419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07" name="Rectangle 3263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9408" name="Rectangle 3264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6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8600" y="6248400"/>
            <a:ext cx="2133600" cy="476250"/>
          </a:xfrm>
        </p:spPr>
        <p:txBody>
          <a:bodyPr/>
          <a:lstStyle>
            <a:lvl1pPr>
              <a:defRPr sz="1800"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2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3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1D22478-7200-4C68-BB61-F11D45639FF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3392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4D372-7DAF-4391-9F3F-CE5D34838F8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970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3A562-CB76-453C-8581-86A11DE622D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951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8864E-4599-4581-BD83-FB12855C7E1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7072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4B13D-C894-4BA5-918B-7746EC0BF59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910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540FE-BC01-4943-87BD-64B2392EDF1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4708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155E1-7AED-44D5-93BB-0D571FB3ABA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8994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545BA-80D5-43BC-84B1-DFE15640754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4926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C9B02-A768-4A1E-95F8-B3380BF5767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8322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A18DA-C849-4EE2-ACA2-E3E200C9EB5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1320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DFFAF-149E-4947-9140-0B57F92B9F7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60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3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E07A1B-7AAD-4DE0-9A0D-767922D5D63F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22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7095F8E-DF47-4C85-9428-1499C8EDFE31}" type="datetime1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23.12.2016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EC87BCA-4DF2-4CF9-AB83-E0383D123AF9}" type="slidenum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36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7095F8E-DF47-4C85-9428-1499C8EDFE31}" type="datetime1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23.12.2016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EC87BCA-4DF2-4CF9-AB83-E0383D123AF9}" type="slidenum">
              <a:rPr lang="ru-RU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36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C93C95-67BD-4673-AB86-99D3A0584FC7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28" name="Rectangle 35"/>
          <p:cNvSpPr>
            <a:spLocks noChangeArrowheads="1"/>
          </p:cNvSpPr>
          <p:nvPr userDrawn="1"/>
        </p:nvSpPr>
        <p:spPr bwMode="auto">
          <a:xfrm>
            <a:off x="381000" y="0"/>
            <a:ext cx="76200" cy="6858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66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grpSp>
        <p:nvGrpSpPr>
          <p:cNvPr id="2" name="Group 11"/>
          <p:cNvGrpSpPr>
            <a:grpSpLocks/>
          </p:cNvGrpSpPr>
          <p:nvPr userDrawn="1"/>
        </p:nvGrpSpPr>
        <p:grpSpPr bwMode="auto">
          <a:xfrm>
            <a:off x="228600" y="152400"/>
            <a:ext cx="982663" cy="836613"/>
            <a:chOff x="3552" y="2784"/>
            <a:chExt cx="619" cy="527"/>
          </a:xfrm>
        </p:grpSpPr>
        <p:sp>
          <p:nvSpPr>
            <p:cNvPr id="1032" name="Freeform 12"/>
            <p:cNvSpPr>
              <a:spLocks/>
            </p:cNvSpPr>
            <p:nvPr/>
          </p:nvSpPr>
          <p:spPr bwMode="auto">
            <a:xfrm>
              <a:off x="3586" y="2784"/>
              <a:ext cx="95" cy="123"/>
            </a:xfrm>
            <a:custGeom>
              <a:avLst/>
              <a:gdLst>
                <a:gd name="T0" fmla="*/ 92 w 95"/>
                <a:gd name="T1" fmla="*/ 114 h 123"/>
                <a:gd name="T2" fmla="*/ 78 w 95"/>
                <a:gd name="T3" fmla="*/ 105 h 123"/>
                <a:gd name="T4" fmla="*/ 62 w 95"/>
                <a:gd name="T5" fmla="*/ 85 h 123"/>
                <a:gd name="T6" fmla="*/ 46 w 95"/>
                <a:gd name="T7" fmla="*/ 62 h 123"/>
                <a:gd name="T8" fmla="*/ 30 w 95"/>
                <a:gd name="T9" fmla="*/ 33 h 123"/>
                <a:gd name="T10" fmla="*/ 24 w 95"/>
                <a:gd name="T11" fmla="*/ 6 h 123"/>
                <a:gd name="T12" fmla="*/ 24 w 95"/>
                <a:gd name="T13" fmla="*/ 0 h 123"/>
                <a:gd name="T14" fmla="*/ 22 w 95"/>
                <a:gd name="T15" fmla="*/ 0 h 123"/>
                <a:gd name="T16" fmla="*/ 14 w 95"/>
                <a:gd name="T17" fmla="*/ 2 h 123"/>
                <a:gd name="T18" fmla="*/ 3 w 95"/>
                <a:gd name="T19" fmla="*/ 6 h 123"/>
                <a:gd name="T20" fmla="*/ 0 w 95"/>
                <a:gd name="T21" fmla="*/ 6 h 123"/>
                <a:gd name="T22" fmla="*/ 0 w 95"/>
                <a:gd name="T23" fmla="*/ 11 h 123"/>
                <a:gd name="T24" fmla="*/ 11 w 95"/>
                <a:gd name="T25" fmla="*/ 29 h 123"/>
                <a:gd name="T26" fmla="*/ 27 w 95"/>
                <a:gd name="T27" fmla="*/ 60 h 123"/>
                <a:gd name="T28" fmla="*/ 43 w 95"/>
                <a:gd name="T29" fmla="*/ 85 h 123"/>
                <a:gd name="T30" fmla="*/ 76 w 95"/>
                <a:gd name="T31" fmla="*/ 116 h 123"/>
                <a:gd name="T32" fmla="*/ 84 w 95"/>
                <a:gd name="T33" fmla="*/ 123 h 123"/>
                <a:gd name="T34" fmla="*/ 95 w 95"/>
                <a:gd name="T35" fmla="*/ 121 h 123"/>
                <a:gd name="T36" fmla="*/ 92 w 95"/>
                <a:gd name="T37" fmla="*/ 114 h 12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95" h="123">
                  <a:moveTo>
                    <a:pt x="92" y="114"/>
                  </a:moveTo>
                  <a:lnTo>
                    <a:pt x="78" y="105"/>
                  </a:lnTo>
                  <a:lnTo>
                    <a:pt x="62" y="85"/>
                  </a:lnTo>
                  <a:lnTo>
                    <a:pt x="46" y="62"/>
                  </a:lnTo>
                  <a:lnTo>
                    <a:pt x="30" y="33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14" y="2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11"/>
                  </a:lnTo>
                  <a:lnTo>
                    <a:pt x="11" y="29"/>
                  </a:lnTo>
                  <a:lnTo>
                    <a:pt x="27" y="60"/>
                  </a:lnTo>
                  <a:lnTo>
                    <a:pt x="43" y="85"/>
                  </a:lnTo>
                  <a:lnTo>
                    <a:pt x="76" y="116"/>
                  </a:lnTo>
                  <a:lnTo>
                    <a:pt x="84" y="123"/>
                  </a:lnTo>
                  <a:lnTo>
                    <a:pt x="95" y="121"/>
                  </a:lnTo>
                  <a:lnTo>
                    <a:pt x="92" y="114"/>
                  </a:lnTo>
                </a:path>
              </a:pathLst>
            </a:custGeom>
            <a:solidFill>
              <a:srgbClr val="AC3D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33" name="Freeform 13"/>
            <p:cNvSpPr>
              <a:spLocks/>
            </p:cNvSpPr>
            <p:nvPr/>
          </p:nvSpPr>
          <p:spPr bwMode="auto">
            <a:xfrm>
              <a:off x="3552" y="2784"/>
              <a:ext cx="619" cy="527"/>
            </a:xfrm>
            <a:custGeom>
              <a:avLst/>
              <a:gdLst>
                <a:gd name="T0" fmla="*/ 78 w 619"/>
                <a:gd name="T1" fmla="*/ 128 h 527"/>
                <a:gd name="T2" fmla="*/ 13 w 619"/>
                <a:gd name="T3" fmla="*/ 193 h 527"/>
                <a:gd name="T4" fmla="*/ 0 w 619"/>
                <a:gd name="T5" fmla="*/ 229 h 527"/>
                <a:gd name="T6" fmla="*/ 16 w 619"/>
                <a:gd name="T7" fmla="*/ 224 h 527"/>
                <a:gd name="T8" fmla="*/ 3 w 619"/>
                <a:gd name="T9" fmla="*/ 256 h 527"/>
                <a:gd name="T10" fmla="*/ 32 w 619"/>
                <a:gd name="T11" fmla="*/ 372 h 527"/>
                <a:gd name="T12" fmla="*/ 70 w 619"/>
                <a:gd name="T13" fmla="*/ 433 h 527"/>
                <a:gd name="T14" fmla="*/ 92 w 619"/>
                <a:gd name="T15" fmla="*/ 397 h 527"/>
                <a:gd name="T16" fmla="*/ 124 w 619"/>
                <a:gd name="T17" fmla="*/ 388 h 527"/>
                <a:gd name="T18" fmla="*/ 151 w 619"/>
                <a:gd name="T19" fmla="*/ 453 h 527"/>
                <a:gd name="T20" fmla="*/ 173 w 619"/>
                <a:gd name="T21" fmla="*/ 448 h 527"/>
                <a:gd name="T22" fmla="*/ 238 w 619"/>
                <a:gd name="T23" fmla="*/ 527 h 527"/>
                <a:gd name="T24" fmla="*/ 249 w 619"/>
                <a:gd name="T25" fmla="*/ 435 h 527"/>
                <a:gd name="T26" fmla="*/ 262 w 619"/>
                <a:gd name="T27" fmla="*/ 433 h 527"/>
                <a:gd name="T28" fmla="*/ 276 w 619"/>
                <a:gd name="T29" fmla="*/ 381 h 527"/>
                <a:gd name="T30" fmla="*/ 324 w 619"/>
                <a:gd name="T31" fmla="*/ 401 h 527"/>
                <a:gd name="T32" fmla="*/ 373 w 619"/>
                <a:gd name="T33" fmla="*/ 473 h 527"/>
                <a:gd name="T34" fmla="*/ 378 w 619"/>
                <a:gd name="T35" fmla="*/ 457 h 527"/>
                <a:gd name="T36" fmla="*/ 408 w 619"/>
                <a:gd name="T37" fmla="*/ 455 h 527"/>
                <a:gd name="T38" fmla="*/ 421 w 619"/>
                <a:gd name="T39" fmla="*/ 435 h 527"/>
                <a:gd name="T40" fmla="*/ 462 w 619"/>
                <a:gd name="T41" fmla="*/ 430 h 527"/>
                <a:gd name="T42" fmla="*/ 505 w 619"/>
                <a:gd name="T43" fmla="*/ 455 h 527"/>
                <a:gd name="T44" fmla="*/ 538 w 619"/>
                <a:gd name="T45" fmla="*/ 450 h 527"/>
                <a:gd name="T46" fmla="*/ 548 w 619"/>
                <a:gd name="T47" fmla="*/ 441 h 527"/>
                <a:gd name="T48" fmla="*/ 519 w 619"/>
                <a:gd name="T49" fmla="*/ 386 h 527"/>
                <a:gd name="T50" fmla="*/ 516 w 619"/>
                <a:gd name="T51" fmla="*/ 372 h 527"/>
                <a:gd name="T52" fmla="*/ 489 w 619"/>
                <a:gd name="T53" fmla="*/ 325 h 527"/>
                <a:gd name="T54" fmla="*/ 508 w 619"/>
                <a:gd name="T55" fmla="*/ 303 h 527"/>
                <a:gd name="T56" fmla="*/ 548 w 619"/>
                <a:gd name="T57" fmla="*/ 294 h 527"/>
                <a:gd name="T58" fmla="*/ 548 w 619"/>
                <a:gd name="T59" fmla="*/ 282 h 527"/>
                <a:gd name="T60" fmla="*/ 513 w 619"/>
                <a:gd name="T61" fmla="*/ 278 h 527"/>
                <a:gd name="T62" fmla="*/ 424 w 619"/>
                <a:gd name="T63" fmla="*/ 224 h 527"/>
                <a:gd name="T64" fmla="*/ 432 w 619"/>
                <a:gd name="T65" fmla="*/ 211 h 527"/>
                <a:gd name="T66" fmla="*/ 457 w 619"/>
                <a:gd name="T67" fmla="*/ 204 h 527"/>
                <a:gd name="T68" fmla="*/ 513 w 619"/>
                <a:gd name="T69" fmla="*/ 193 h 527"/>
                <a:gd name="T70" fmla="*/ 538 w 619"/>
                <a:gd name="T71" fmla="*/ 202 h 527"/>
                <a:gd name="T72" fmla="*/ 532 w 619"/>
                <a:gd name="T73" fmla="*/ 179 h 527"/>
                <a:gd name="T74" fmla="*/ 573 w 619"/>
                <a:gd name="T75" fmla="*/ 166 h 527"/>
                <a:gd name="T76" fmla="*/ 619 w 619"/>
                <a:gd name="T77" fmla="*/ 128 h 527"/>
                <a:gd name="T78" fmla="*/ 562 w 619"/>
                <a:gd name="T79" fmla="*/ 141 h 527"/>
                <a:gd name="T80" fmla="*/ 538 w 619"/>
                <a:gd name="T81" fmla="*/ 112 h 527"/>
                <a:gd name="T82" fmla="*/ 519 w 619"/>
                <a:gd name="T83" fmla="*/ 110 h 527"/>
                <a:gd name="T84" fmla="*/ 492 w 619"/>
                <a:gd name="T85" fmla="*/ 92 h 527"/>
                <a:gd name="T86" fmla="*/ 519 w 619"/>
                <a:gd name="T87" fmla="*/ 52 h 527"/>
                <a:gd name="T88" fmla="*/ 497 w 619"/>
                <a:gd name="T89" fmla="*/ 54 h 527"/>
                <a:gd name="T90" fmla="*/ 424 w 619"/>
                <a:gd name="T91" fmla="*/ 72 h 527"/>
                <a:gd name="T92" fmla="*/ 348 w 619"/>
                <a:gd name="T93" fmla="*/ 59 h 527"/>
                <a:gd name="T94" fmla="*/ 348 w 619"/>
                <a:gd name="T95" fmla="*/ 43 h 527"/>
                <a:gd name="T96" fmla="*/ 386 w 619"/>
                <a:gd name="T97" fmla="*/ 27 h 527"/>
                <a:gd name="T98" fmla="*/ 397 w 619"/>
                <a:gd name="T99" fmla="*/ 5 h 527"/>
                <a:gd name="T100" fmla="*/ 346 w 619"/>
                <a:gd name="T101" fmla="*/ 9 h 527"/>
                <a:gd name="T102" fmla="*/ 284 w 619"/>
                <a:gd name="T103" fmla="*/ 5 h 527"/>
                <a:gd name="T104" fmla="*/ 251 w 619"/>
                <a:gd name="T105" fmla="*/ 20 h 527"/>
                <a:gd name="T106" fmla="*/ 257 w 619"/>
                <a:gd name="T107" fmla="*/ 7 h 527"/>
                <a:gd name="T108" fmla="*/ 240 w 619"/>
                <a:gd name="T109" fmla="*/ 3 h 527"/>
                <a:gd name="T110" fmla="*/ 154 w 619"/>
                <a:gd name="T111" fmla="*/ 34 h 527"/>
                <a:gd name="T112" fmla="*/ 119 w 619"/>
                <a:gd name="T113" fmla="*/ 83 h 52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619" h="527">
                  <a:moveTo>
                    <a:pt x="113" y="108"/>
                  </a:moveTo>
                  <a:lnTo>
                    <a:pt x="103" y="112"/>
                  </a:lnTo>
                  <a:lnTo>
                    <a:pt x="78" y="128"/>
                  </a:lnTo>
                  <a:lnTo>
                    <a:pt x="59" y="141"/>
                  </a:lnTo>
                  <a:lnTo>
                    <a:pt x="32" y="166"/>
                  </a:lnTo>
                  <a:lnTo>
                    <a:pt x="13" y="193"/>
                  </a:lnTo>
                  <a:lnTo>
                    <a:pt x="0" y="215"/>
                  </a:lnTo>
                  <a:lnTo>
                    <a:pt x="0" y="224"/>
                  </a:lnTo>
                  <a:lnTo>
                    <a:pt x="0" y="229"/>
                  </a:lnTo>
                  <a:lnTo>
                    <a:pt x="8" y="224"/>
                  </a:lnTo>
                  <a:lnTo>
                    <a:pt x="13" y="224"/>
                  </a:lnTo>
                  <a:lnTo>
                    <a:pt x="16" y="224"/>
                  </a:lnTo>
                  <a:lnTo>
                    <a:pt x="19" y="229"/>
                  </a:lnTo>
                  <a:lnTo>
                    <a:pt x="16" y="233"/>
                  </a:lnTo>
                  <a:lnTo>
                    <a:pt x="3" y="256"/>
                  </a:lnTo>
                  <a:lnTo>
                    <a:pt x="0" y="291"/>
                  </a:lnTo>
                  <a:lnTo>
                    <a:pt x="13" y="336"/>
                  </a:lnTo>
                  <a:lnTo>
                    <a:pt x="32" y="372"/>
                  </a:lnTo>
                  <a:lnTo>
                    <a:pt x="49" y="390"/>
                  </a:lnTo>
                  <a:lnTo>
                    <a:pt x="62" y="408"/>
                  </a:lnTo>
                  <a:lnTo>
                    <a:pt x="70" y="433"/>
                  </a:lnTo>
                  <a:lnTo>
                    <a:pt x="78" y="430"/>
                  </a:lnTo>
                  <a:lnTo>
                    <a:pt x="86" y="410"/>
                  </a:lnTo>
                  <a:lnTo>
                    <a:pt x="92" y="397"/>
                  </a:lnTo>
                  <a:lnTo>
                    <a:pt x="100" y="386"/>
                  </a:lnTo>
                  <a:lnTo>
                    <a:pt x="111" y="381"/>
                  </a:lnTo>
                  <a:lnTo>
                    <a:pt x="124" y="388"/>
                  </a:lnTo>
                  <a:lnTo>
                    <a:pt x="132" y="401"/>
                  </a:lnTo>
                  <a:lnTo>
                    <a:pt x="138" y="433"/>
                  </a:lnTo>
                  <a:lnTo>
                    <a:pt x="151" y="453"/>
                  </a:lnTo>
                  <a:lnTo>
                    <a:pt x="159" y="464"/>
                  </a:lnTo>
                  <a:lnTo>
                    <a:pt x="165" y="459"/>
                  </a:lnTo>
                  <a:lnTo>
                    <a:pt x="173" y="448"/>
                  </a:lnTo>
                  <a:lnTo>
                    <a:pt x="184" y="468"/>
                  </a:lnTo>
                  <a:lnTo>
                    <a:pt x="197" y="489"/>
                  </a:lnTo>
                  <a:lnTo>
                    <a:pt x="238" y="527"/>
                  </a:lnTo>
                  <a:lnTo>
                    <a:pt x="232" y="500"/>
                  </a:lnTo>
                  <a:lnTo>
                    <a:pt x="235" y="473"/>
                  </a:lnTo>
                  <a:lnTo>
                    <a:pt x="249" y="435"/>
                  </a:lnTo>
                  <a:lnTo>
                    <a:pt x="249" y="433"/>
                  </a:lnTo>
                  <a:lnTo>
                    <a:pt x="257" y="435"/>
                  </a:lnTo>
                  <a:lnTo>
                    <a:pt x="262" y="433"/>
                  </a:lnTo>
                  <a:lnTo>
                    <a:pt x="262" y="412"/>
                  </a:lnTo>
                  <a:lnTo>
                    <a:pt x="265" y="397"/>
                  </a:lnTo>
                  <a:lnTo>
                    <a:pt x="276" y="381"/>
                  </a:lnTo>
                  <a:lnTo>
                    <a:pt x="289" y="377"/>
                  </a:lnTo>
                  <a:lnTo>
                    <a:pt x="297" y="377"/>
                  </a:lnTo>
                  <a:lnTo>
                    <a:pt x="324" y="401"/>
                  </a:lnTo>
                  <a:lnTo>
                    <a:pt x="343" y="426"/>
                  </a:lnTo>
                  <a:lnTo>
                    <a:pt x="365" y="459"/>
                  </a:lnTo>
                  <a:lnTo>
                    <a:pt x="373" y="473"/>
                  </a:lnTo>
                  <a:lnTo>
                    <a:pt x="375" y="473"/>
                  </a:lnTo>
                  <a:lnTo>
                    <a:pt x="378" y="468"/>
                  </a:lnTo>
                  <a:lnTo>
                    <a:pt x="378" y="457"/>
                  </a:lnTo>
                  <a:lnTo>
                    <a:pt x="384" y="453"/>
                  </a:lnTo>
                  <a:lnTo>
                    <a:pt x="394" y="450"/>
                  </a:lnTo>
                  <a:lnTo>
                    <a:pt x="408" y="455"/>
                  </a:lnTo>
                  <a:lnTo>
                    <a:pt x="413" y="453"/>
                  </a:lnTo>
                  <a:lnTo>
                    <a:pt x="416" y="450"/>
                  </a:lnTo>
                  <a:lnTo>
                    <a:pt x="421" y="435"/>
                  </a:lnTo>
                  <a:lnTo>
                    <a:pt x="432" y="430"/>
                  </a:lnTo>
                  <a:lnTo>
                    <a:pt x="448" y="428"/>
                  </a:lnTo>
                  <a:lnTo>
                    <a:pt x="462" y="430"/>
                  </a:lnTo>
                  <a:lnTo>
                    <a:pt x="494" y="450"/>
                  </a:lnTo>
                  <a:lnTo>
                    <a:pt x="500" y="455"/>
                  </a:lnTo>
                  <a:lnTo>
                    <a:pt x="505" y="455"/>
                  </a:lnTo>
                  <a:lnTo>
                    <a:pt x="513" y="444"/>
                  </a:lnTo>
                  <a:lnTo>
                    <a:pt x="519" y="444"/>
                  </a:lnTo>
                  <a:lnTo>
                    <a:pt x="538" y="450"/>
                  </a:lnTo>
                  <a:lnTo>
                    <a:pt x="551" y="455"/>
                  </a:lnTo>
                  <a:lnTo>
                    <a:pt x="567" y="464"/>
                  </a:lnTo>
                  <a:lnTo>
                    <a:pt x="548" y="441"/>
                  </a:lnTo>
                  <a:lnTo>
                    <a:pt x="527" y="415"/>
                  </a:lnTo>
                  <a:lnTo>
                    <a:pt x="513" y="392"/>
                  </a:lnTo>
                  <a:lnTo>
                    <a:pt x="519" y="386"/>
                  </a:lnTo>
                  <a:lnTo>
                    <a:pt x="527" y="386"/>
                  </a:lnTo>
                  <a:lnTo>
                    <a:pt x="527" y="381"/>
                  </a:lnTo>
                  <a:lnTo>
                    <a:pt x="516" y="372"/>
                  </a:lnTo>
                  <a:lnTo>
                    <a:pt x="502" y="361"/>
                  </a:lnTo>
                  <a:lnTo>
                    <a:pt x="494" y="345"/>
                  </a:lnTo>
                  <a:lnTo>
                    <a:pt x="489" y="325"/>
                  </a:lnTo>
                  <a:lnTo>
                    <a:pt x="489" y="312"/>
                  </a:lnTo>
                  <a:lnTo>
                    <a:pt x="500" y="305"/>
                  </a:lnTo>
                  <a:lnTo>
                    <a:pt x="508" y="303"/>
                  </a:lnTo>
                  <a:lnTo>
                    <a:pt x="527" y="303"/>
                  </a:lnTo>
                  <a:lnTo>
                    <a:pt x="538" y="298"/>
                  </a:lnTo>
                  <a:lnTo>
                    <a:pt x="548" y="294"/>
                  </a:lnTo>
                  <a:lnTo>
                    <a:pt x="554" y="287"/>
                  </a:lnTo>
                  <a:lnTo>
                    <a:pt x="554" y="282"/>
                  </a:lnTo>
                  <a:lnTo>
                    <a:pt x="548" y="282"/>
                  </a:lnTo>
                  <a:lnTo>
                    <a:pt x="543" y="282"/>
                  </a:lnTo>
                  <a:lnTo>
                    <a:pt x="532" y="282"/>
                  </a:lnTo>
                  <a:lnTo>
                    <a:pt x="513" y="278"/>
                  </a:lnTo>
                  <a:lnTo>
                    <a:pt x="478" y="258"/>
                  </a:lnTo>
                  <a:lnTo>
                    <a:pt x="435" y="231"/>
                  </a:lnTo>
                  <a:lnTo>
                    <a:pt x="424" y="224"/>
                  </a:lnTo>
                  <a:lnTo>
                    <a:pt x="421" y="220"/>
                  </a:lnTo>
                  <a:lnTo>
                    <a:pt x="424" y="215"/>
                  </a:lnTo>
                  <a:lnTo>
                    <a:pt x="432" y="211"/>
                  </a:lnTo>
                  <a:lnTo>
                    <a:pt x="438" y="213"/>
                  </a:lnTo>
                  <a:lnTo>
                    <a:pt x="451" y="209"/>
                  </a:lnTo>
                  <a:lnTo>
                    <a:pt x="457" y="204"/>
                  </a:lnTo>
                  <a:lnTo>
                    <a:pt x="478" y="195"/>
                  </a:lnTo>
                  <a:lnTo>
                    <a:pt x="500" y="195"/>
                  </a:lnTo>
                  <a:lnTo>
                    <a:pt x="513" y="193"/>
                  </a:lnTo>
                  <a:lnTo>
                    <a:pt x="519" y="193"/>
                  </a:lnTo>
                  <a:lnTo>
                    <a:pt x="532" y="200"/>
                  </a:lnTo>
                  <a:lnTo>
                    <a:pt x="538" y="202"/>
                  </a:lnTo>
                  <a:lnTo>
                    <a:pt x="540" y="197"/>
                  </a:lnTo>
                  <a:lnTo>
                    <a:pt x="532" y="182"/>
                  </a:lnTo>
                  <a:lnTo>
                    <a:pt x="532" y="179"/>
                  </a:lnTo>
                  <a:lnTo>
                    <a:pt x="538" y="175"/>
                  </a:lnTo>
                  <a:lnTo>
                    <a:pt x="548" y="173"/>
                  </a:lnTo>
                  <a:lnTo>
                    <a:pt x="573" y="166"/>
                  </a:lnTo>
                  <a:lnTo>
                    <a:pt x="605" y="148"/>
                  </a:lnTo>
                  <a:lnTo>
                    <a:pt x="616" y="137"/>
                  </a:lnTo>
                  <a:lnTo>
                    <a:pt x="619" y="128"/>
                  </a:lnTo>
                  <a:lnTo>
                    <a:pt x="605" y="137"/>
                  </a:lnTo>
                  <a:lnTo>
                    <a:pt x="592" y="139"/>
                  </a:lnTo>
                  <a:lnTo>
                    <a:pt x="562" y="141"/>
                  </a:lnTo>
                  <a:lnTo>
                    <a:pt x="546" y="132"/>
                  </a:lnTo>
                  <a:lnTo>
                    <a:pt x="540" y="128"/>
                  </a:lnTo>
                  <a:lnTo>
                    <a:pt x="538" y="112"/>
                  </a:lnTo>
                  <a:lnTo>
                    <a:pt x="532" y="108"/>
                  </a:lnTo>
                  <a:lnTo>
                    <a:pt x="524" y="110"/>
                  </a:lnTo>
                  <a:lnTo>
                    <a:pt x="519" y="110"/>
                  </a:lnTo>
                  <a:lnTo>
                    <a:pt x="519" y="108"/>
                  </a:lnTo>
                  <a:lnTo>
                    <a:pt x="497" y="97"/>
                  </a:lnTo>
                  <a:lnTo>
                    <a:pt x="492" y="92"/>
                  </a:lnTo>
                  <a:lnTo>
                    <a:pt x="497" y="88"/>
                  </a:lnTo>
                  <a:lnTo>
                    <a:pt x="513" y="65"/>
                  </a:lnTo>
                  <a:lnTo>
                    <a:pt x="519" y="52"/>
                  </a:lnTo>
                  <a:lnTo>
                    <a:pt x="516" y="43"/>
                  </a:lnTo>
                  <a:lnTo>
                    <a:pt x="508" y="47"/>
                  </a:lnTo>
                  <a:lnTo>
                    <a:pt x="497" y="54"/>
                  </a:lnTo>
                  <a:lnTo>
                    <a:pt x="478" y="65"/>
                  </a:lnTo>
                  <a:lnTo>
                    <a:pt x="465" y="67"/>
                  </a:lnTo>
                  <a:lnTo>
                    <a:pt x="424" y="72"/>
                  </a:lnTo>
                  <a:lnTo>
                    <a:pt x="392" y="67"/>
                  </a:lnTo>
                  <a:lnTo>
                    <a:pt x="365" y="63"/>
                  </a:lnTo>
                  <a:lnTo>
                    <a:pt x="348" y="59"/>
                  </a:lnTo>
                  <a:lnTo>
                    <a:pt x="343" y="54"/>
                  </a:lnTo>
                  <a:lnTo>
                    <a:pt x="343" y="50"/>
                  </a:lnTo>
                  <a:lnTo>
                    <a:pt x="348" y="43"/>
                  </a:lnTo>
                  <a:lnTo>
                    <a:pt x="359" y="43"/>
                  </a:lnTo>
                  <a:lnTo>
                    <a:pt x="373" y="36"/>
                  </a:lnTo>
                  <a:lnTo>
                    <a:pt x="386" y="27"/>
                  </a:lnTo>
                  <a:lnTo>
                    <a:pt x="403" y="9"/>
                  </a:lnTo>
                  <a:lnTo>
                    <a:pt x="403" y="5"/>
                  </a:lnTo>
                  <a:lnTo>
                    <a:pt x="397" y="5"/>
                  </a:lnTo>
                  <a:lnTo>
                    <a:pt x="389" y="11"/>
                  </a:lnTo>
                  <a:lnTo>
                    <a:pt x="378" y="14"/>
                  </a:lnTo>
                  <a:lnTo>
                    <a:pt x="346" y="9"/>
                  </a:lnTo>
                  <a:lnTo>
                    <a:pt x="319" y="5"/>
                  </a:lnTo>
                  <a:lnTo>
                    <a:pt x="300" y="3"/>
                  </a:lnTo>
                  <a:lnTo>
                    <a:pt x="284" y="5"/>
                  </a:lnTo>
                  <a:lnTo>
                    <a:pt x="273" y="9"/>
                  </a:lnTo>
                  <a:lnTo>
                    <a:pt x="265" y="14"/>
                  </a:lnTo>
                  <a:lnTo>
                    <a:pt x="251" y="20"/>
                  </a:lnTo>
                  <a:lnTo>
                    <a:pt x="249" y="18"/>
                  </a:lnTo>
                  <a:lnTo>
                    <a:pt x="251" y="14"/>
                  </a:lnTo>
                  <a:lnTo>
                    <a:pt x="257" y="7"/>
                  </a:lnTo>
                  <a:lnTo>
                    <a:pt x="257" y="5"/>
                  </a:lnTo>
                  <a:lnTo>
                    <a:pt x="254" y="0"/>
                  </a:lnTo>
                  <a:lnTo>
                    <a:pt x="240" y="3"/>
                  </a:lnTo>
                  <a:lnTo>
                    <a:pt x="205" y="11"/>
                  </a:lnTo>
                  <a:lnTo>
                    <a:pt x="176" y="25"/>
                  </a:lnTo>
                  <a:lnTo>
                    <a:pt x="154" y="34"/>
                  </a:lnTo>
                  <a:lnTo>
                    <a:pt x="138" y="47"/>
                  </a:lnTo>
                  <a:lnTo>
                    <a:pt x="124" y="65"/>
                  </a:lnTo>
                  <a:lnTo>
                    <a:pt x="119" y="83"/>
                  </a:lnTo>
                  <a:lnTo>
                    <a:pt x="119" y="97"/>
                  </a:lnTo>
                  <a:lnTo>
                    <a:pt x="113" y="108"/>
                  </a:lnTo>
                </a:path>
              </a:pathLst>
            </a:custGeom>
            <a:gradFill rotWithShape="1">
              <a:gsLst>
                <a:gs pos="0">
                  <a:srgbClr val="FF9900"/>
                </a:gs>
                <a:gs pos="100000">
                  <a:srgbClr val="AC3D00"/>
                </a:gs>
              </a:gsLst>
              <a:lin ang="5400000" scaled="1"/>
            </a:gra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34" name="Freeform 14"/>
            <p:cNvSpPr>
              <a:spLocks/>
            </p:cNvSpPr>
            <p:nvPr/>
          </p:nvSpPr>
          <p:spPr bwMode="auto">
            <a:xfrm>
              <a:off x="3648" y="2880"/>
              <a:ext cx="413" cy="333"/>
            </a:xfrm>
            <a:custGeom>
              <a:avLst/>
              <a:gdLst>
                <a:gd name="T0" fmla="*/ 0 w 413"/>
                <a:gd name="T1" fmla="*/ 0 h 333"/>
                <a:gd name="T2" fmla="*/ 35 w 413"/>
                <a:gd name="T3" fmla="*/ 31 h 333"/>
                <a:gd name="T4" fmla="*/ 103 w 413"/>
                <a:gd name="T5" fmla="*/ 87 h 333"/>
                <a:gd name="T6" fmla="*/ 167 w 413"/>
                <a:gd name="T7" fmla="*/ 141 h 333"/>
                <a:gd name="T8" fmla="*/ 219 w 413"/>
                <a:gd name="T9" fmla="*/ 179 h 333"/>
                <a:gd name="T10" fmla="*/ 248 w 413"/>
                <a:gd name="T11" fmla="*/ 208 h 333"/>
                <a:gd name="T12" fmla="*/ 259 w 413"/>
                <a:gd name="T13" fmla="*/ 215 h 333"/>
                <a:gd name="T14" fmla="*/ 286 w 413"/>
                <a:gd name="T15" fmla="*/ 237 h 333"/>
                <a:gd name="T16" fmla="*/ 313 w 413"/>
                <a:gd name="T17" fmla="*/ 264 h 333"/>
                <a:gd name="T18" fmla="*/ 340 w 413"/>
                <a:gd name="T19" fmla="*/ 284 h 333"/>
                <a:gd name="T20" fmla="*/ 373 w 413"/>
                <a:gd name="T21" fmla="*/ 309 h 333"/>
                <a:gd name="T22" fmla="*/ 413 w 413"/>
                <a:gd name="T23" fmla="*/ 333 h 3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3" h="333">
                  <a:moveTo>
                    <a:pt x="0" y="0"/>
                  </a:moveTo>
                  <a:lnTo>
                    <a:pt x="35" y="31"/>
                  </a:lnTo>
                  <a:lnTo>
                    <a:pt x="103" y="87"/>
                  </a:lnTo>
                  <a:lnTo>
                    <a:pt x="167" y="141"/>
                  </a:lnTo>
                  <a:lnTo>
                    <a:pt x="219" y="179"/>
                  </a:lnTo>
                  <a:lnTo>
                    <a:pt x="248" y="208"/>
                  </a:lnTo>
                  <a:lnTo>
                    <a:pt x="259" y="215"/>
                  </a:lnTo>
                  <a:lnTo>
                    <a:pt x="286" y="237"/>
                  </a:lnTo>
                  <a:lnTo>
                    <a:pt x="313" y="264"/>
                  </a:lnTo>
                  <a:lnTo>
                    <a:pt x="340" y="284"/>
                  </a:lnTo>
                  <a:lnTo>
                    <a:pt x="373" y="309"/>
                  </a:lnTo>
                  <a:lnTo>
                    <a:pt x="413" y="333"/>
                  </a:lnTo>
                </a:path>
              </a:pathLst>
            </a:custGeom>
            <a:noFill/>
            <a:ln w="0">
              <a:solidFill>
                <a:srgbClr val="7F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35" name="Freeform 15"/>
            <p:cNvSpPr>
              <a:spLocks/>
            </p:cNvSpPr>
            <p:nvPr/>
          </p:nvSpPr>
          <p:spPr bwMode="auto">
            <a:xfrm>
              <a:off x="3936" y="3120"/>
              <a:ext cx="72" cy="11"/>
            </a:xfrm>
            <a:custGeom>
              <a:avLst/>
              <a:gdLst>
                <a:gd name="T0" fmla="*/ 0 w 72"/>
                <a:gd name="T1" fmla="*/ 0 h 11"/>
                <a:gd name="T2" fmla="*/ 16 w 72"/>
                <a:gd name="T3" fmla="*/ 0 h 11"/>
                <a:gd name="T4" fmla="*/ 24 w 72"/>
                <a:gd name="T5" fmla="*/ 0 h 11"/>
                <a:gd name="T6" fmla="*/ 43 w 72"/>
                <a:gd name="T7" fmla="*/ 7 h 11"/>
                <a:gd name="T8" fmla="*/ 59 w 72"/>
                <a:gd name="T9" fmla="*/ 11 h 11"/>
                <a:gd name="T10" fmla="*/ 72 w 72"/>
                <a:gd name="T11" fmla="*/ 1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" h="11">
                  <a:moveTo>
                    <a:pt x="0" y="0"/>
                  </a:moveTo>
                  <a:lnTo>
                    <a:pt x="16" y="0"/>
                  </a:lnTo>
                  <a:lnTo>
                    <a:pt x="24" y="0"/>
                  </a:lnTo>
                  <a:lnTo>
                    <a:pt x="43" y="7"/>
                  </a:lnTo>
                  <a:lnTo>
                    <a:pt x="59" y="11"/>
                  </a:lnTo>
                  <a:lnTo>
                    <a:pt x="72" y="11"/>
                  </a:lnTo>
                </a:path>
              </a:pathLst>
            </a:custGeom>
            <a:noFill/>
            <a:ln w="0">
              <a:solidFill>
                <a:srgbClr val="7F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36" name="Freeform 16"/>
            <p:cNvSpPr>
              <a:spLocks/>
            </p:cNvSpPr>
            <p:nvPr/>
          </p:nvSpPr>
          <p:spPr bwMode="auto">
            <a:xfrm>
              <a:off x="3929" y="3120"/>
              <a:ext cx="30" cy="117"/>
            </a:xfrm>
            <a:custGeom>
              <a:avLst/>
              <a:gdLst>
                <a:gd name="T0" fmla="*/ 0 w 30"/>
                <a:gd name="T1" fmla="*/ 0 h 117"/>
                <a:gd name="T2" fmla="*/ 6 w 30"/>
                <a:gd name="T3" fmla="*/ 16 h 117"/>
                <a:gd name="T4" fmla="*/ 14 w 30"/>
                <a:gd name="T5" fmla="*/ 54 h 117"/>
                <a:gd name="T6" fmla="*/ 19 w 30"/>
                <a:gd name="T7" fmla="*/ 87 h 117"/>
                <a:gd name="T8" fmla="*/ 30 w 30"/>
                <a:gd name="T9" fmla="*/ 117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17">
                  <a:moveTo>
                    <a:pt x="0" y="0"/>
                  </a:moveTo>
                  <a:lnTo>
                    <a:pt x="6" y="16"/>
                  </a:lnTo>
                  <a:lnTo>
                    <a:pt x="14" y="54"/>
                  </a:lnTo>
                  <a:lnTo>
                    <a:pt x="19" y="87"/>
                  </a:lnTo>
                  <a:lnTo>
                    <a:pt x="30" y="117"/>
                  </a:lnTo>
                </a:path>
              </a:pathLst>
            </a:custGeom>
            <a:noFill/>
            <a:ln w="0">
              <a:solidFill>
                <a:srgbClr val="7F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37" name="Freeform 17"/>
            <p:cNvSpPr>
              <a:spLocks/>
            </p:cNvSpPr>
            <p:nvPr/>
          </p:nvSpPr>
          <p:spPr bwMode="auto">
            <a:xfrm>
              <a:off x="3840" y="3038"/>
              <a:ext cx="38" cy="92"/>
            </a:xfrm>
            <a:custGeom>
              <a:avLst/>
              <a:gdLst>
                <a:gd name="T0" fmla="*/ 38 w 38"/>
                <a:gd name="T1" fmla="*/ 92 h 92"/>
                <a:gd name="T2" fmla="*/ 21 w 38"/>
                <a:gd name="T3" fmla="*/ 63 h 92"/>
                <a:gd name="T4" fmla="*/ 11 w 38"/>
                <a:gd name="T5" fmla="*/ 42 h 92"/>
                <a:gd name="T6" fmla="*/ 0 w 38"/>
                <a:gd name="T7" fmla="*/ 20 h 92"/>
                <a:gd name="T8" fmla="*/ 0 w 38"/>
                <a:gd name="T9" fmla="*/ 4 h 92"/>
                <a:gd name="T10" fmla="*/ 0 w 38"/>
                <a:gd name="T11" fmla="*/ 0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" h="92">
                  <a:moveTo>
                    <a:pt x="38" y="92"/>
                  </a:moveTo>
                  <a:lnTo>
                    <a:pt x="21" y="63"/>
                  </a:lnTo>
                  <a:lnTo>
                    <a:pt x="11" y="42"/>
                  </a:lnTo>
                  <a:lnTo>
                    <a:pt x="0" y="20"/>
                  </a:lnTo>
                  <a:lnTo>
                    <a:pt x="0" y="4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7F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38" name="Freeform 18"/>
            <p:cNvSpPr>
              <a:spLocks/>
            </p:cNvSpPr>
            <p:nvPr/>
          </p:nvSpPr>
          <p:spPr bwMode="auto">
            <a:xfrm>
              <a:off x="3744" y="2976"/>
              <a:ext cx="71" cy="143"/>
            </a:xfrm>
            <a:custGeom>
              <a:avLst/>
              <a:gdLst>
                <a:gd name="T0" fmla="*/ 0 w 71"/>
                <a:gd name="T1" fmla="*/ 0 h 143"/>
                <a:gd name="T2" fmla="*/ 17 w 71"/>
                <a:gd name="T3" fmla="*/ 22 h 143"/>
                <a:gd name="T4" fmla="*/ 28 w 71"/>
                <a:gd name="T5" fmla="*/ 60 h 143"/>
                <a:gd name="T6" fmla="*/ 44 w 71"/>
                <a:gd name="T7" fmla="*/ 94 h 143"/>
                <a:gd name="T8" fmla="*/ 60 w 71"/>
                <a:gd name="T9" fmla="*/ 123 h 143"/>
                <a:gd name="T10" fmla="*/ 71 w 71"/>
                <a:gd name="T11" fmla="*/ 143 h 1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" h="143">
                  <a:moveTo>
                    <a:pt x="0" y="0"/>
                  </a:moveTo>
                  <a:lnTo>
                    <a:pt x="17" y="22"/>
                  </a:lnTo>
                  <a:lnTo>
                    <a:pt x="28" y="60"/>
                  </a:lnTo>
                  <a:lnTo>
                    <a:pt x="44" y="94"/>
                  </a:lnTo>
                  <a:lnTo>
                    <a:pt x="60" y="123"/>
                  </a:lnTo>
                  <a:lnTo>
                    <a:pt x="71" y="143"/>
                  </a:lnTo>
                </a:path>
              </a:pathLst>
            </a:custGeom>
            <a:noFill/>
            <a:ln w="0">
              <a:solidFill>
                <a:srgbClr val="7F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39" name="Freeform 19"/>
            <p:cNvSpPr>
              <a:spLocks/>
            </p:cNvSpPr>
            <p:nvPr/>
          </p:nvSpPr>
          <p:spPr bwMode="auto">
            <a:xfrm>
              <a:off x="3840" y="3024"/>
              <a:ext cx="205" cy="36"/>
            </a:xfrm>
            <a:custGeom>
              <a:avLst/>
              <a:gdLst>
                <a:gd name="T0" fmla="*/ 0 w 205"/>
                <a:gd name="T1" fmla="*/ 0 h 36"/>
                <a:gd name="T2" fmla="*/ 40 w 205"/>
                <a:gd name="T3" fmla="*/ 14 h 36"/>
                <a:gd name="T4" fmla="*/ 100 w 205"/>
                <a:gd name="T5" fmla="*/ 29 h 36"/>
                <a:gd name="T6" fmla="*/ 140 w 205"/>
                <a:gd name="T7" fmla="*/ 34 h 36"/>
                <a:gd name="T8" fmla="*/ 186 w 205"/>
                <a:gd name="T9" fmla="*/ 36 h 36"/>
                <a:gd name="T10" fmla="*/ 205 w 205"/>
                <a:gd name="T11" fmla="*/ 36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5" h="36">
                  <a:moveTo>
                    <a:pt x="0" y="0"/>
                  </a:moveTo>
                  <a:lnTo>
                    <a:pt x="40" y="14"/>
                  </a:lnTo>
                  <a:lnTo>
                    <a:pt x="100" y="29"/>
                  </a:lnTo>
                  <a:lnTo>
                    <a:pt x="140" y="34"/>
                  </a:lnTo>
                  <a:lnTo>
                    <a:pt x="186" y="36"/>
                  </a:lnTo>
                  <a:lnTo>
                    <a:pt x="205" y="36"/>
                  </a:lnTo>
                </a:path>
              </a:pathLst>
            </a:custGeom>
            <a:noFill/>
            <a:ln w="0">
              <a:solidFill>
                <a:srgbClr val="7F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0" name="Freeform 20"/>
            <p:cNvSpPr>
              <a:spLocks/>
            </p:cNvSpPr>
            <p:nvPr/>
          </p:nvSpPr>
          <p:spPr bwMode="auto">
            <a:xfrm>
              <a:off x="3744" y="2976"/>
              <a:ext cx="198" cy="53"/>
            </a:xfrm>
            <a:custGeom>
              <a:avLst/>
              <a:gdLst>
                <a:gd name="T0" fmla="*/ 198 w 198"/>
                <a:gd name="T1" fmla="*/ 53 h 53"/>
                <a:gd name="T2" fmla="*/ 141 w 198"/>
                <a:gd name="T3" fmla="*/ 44 h 53"/>
                <a:gd name="T4" fmla="*/ 92 w 198"/>
                <a:gd name="T5" fmla="*/ 31 h 53"/>
                <a:gd name="T6" fmla="*/ 35 w 198"/>
                <a:gd name="T7" fmla="*/ 11 h 53"/>
                <a:gd name="T8" fmla="*/ 0 w 198"/>
                <a:gd name="T9" fmla="*/ 0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" h="53">
                  <a:moveTo>
                    <a:pt x="198" y="53"/>
                  </a:moveTo>
                  <a:lnTo>
                    <a:pt x="141" y="44"/>
                  </a:lnTo>
                  <a:lnTo>
                    <a:pt x="92" y="31"/>
                  </a:lnTo>
                  <a:lnTo>
                    <a:pt x="35" y="1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7F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1" name="Freeform 21"/>
            <p:cNvSpPr>
              <a:spLocks/>
            </p:cNvSpPr>
            <p:nvPr/>
          </p:nvSpPr>
          <p:spPr bwMode="auto">
            <a:xfrm>
              <a:off x="3840" y="2976"/>
              <a:ext cx="27" cy="9"/>
            </a:xfrm>
            <a:custGeom>
              <a:avLst/>
              <a:gdLst>
                <a:gd name="T0" fmla="*/ 0 w 27"/>
                <a:gd name="T1" fmla="*/ 9 h 9"/>
                <a:gd name="T2" fmla="*/ 14 w 27"/>
                <a:gd name="T3" fmla="*/ 7 h 9"/>
                <a:gd name="T4" fmla="*/ 27 w 27"/>
                <a:gd name="T5" fmla="*/ 0 h 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" h="9">
                  <a:moveTo>
                    <a:pt x="0" y="9"/>
                  </a:moveTo>
                  <a:lnTo>
                    <a:pt x="14" y="7"/>
                  </a:lnTo>
                  <a:lnTo>
                    <a:pt x="27" y="0"/>
                  </a:lnTo>
                </a:path>
              </a:pathLst>
            </a:custGeom>
            <a:noFill/>
            <a:ln w="0">
              <a:solidFill>
                <a:srgbClr val="7F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2" name="Freeform 22"/>
            <p:cNvSpPr>
              <a:spLocks/>
            </p:cNvSpPr>
            <p:nvPr/>
          </p:nvSpPr>
          <p:spPr bwMode="auto">
            <a:xfrm>
              <a:off x="3675" y="2880"/>
              <a:ext cx="47" cy="378"/>
            </a:xfrm>
            <a:custGeom>
              <a:avLst/>
              <a:gdLst>
                <a:gd name="T0" fmla="*/ 47 w 87"/>
                <a:gd name="T1" fmla="*/ 378 h 378"/>
                <a:gd name="T2" fmla="*/ 38 w 87"/>
                <a:gd name="T3" fmla="*/ 304 h 378"/>
                <a:gd name="T4" fmla="*/ 31 w 87"/>
                <a:gd name="T5" fmla="*/ 237 h 378"/>
                <a:gd name="T6" fmla="*/ 19 w 87"/>
                <a:gd name="T7" fmla="*/ 172 h 378"/>
                <a:gd name="T8" fmla="*/ 12 w 87"/>
                <a:gd name="T9" fmla="*/ 118 h 378"/>
                <a:gd name="T10" fmla="*/ 6 w 87"/>
                <a:gd name="T11" fmla="*/ 78 h 378"/>
                <a:gd name="T12" fmla="*/ 0 w 87"/>
                <a:gd name="T13" fmla="*/ 36 h 378"/>
                <a:gd name="T14" fmla="*/ 0 w 87"/>
                <a:gd name="T15" fmla="*/ 11 h 378"/>
                <a:gd name="T16" fmla="*/ 0 w 87"/>
                <a:gd name="T17" fmla="*/ 0 h 3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7" h="378">
                  <a:moveTo>
                    <a:pt x="87" y="378"/>
                  </a:moveTo>
                  <a:lnTo>
                    <a:pt x="70" y="304"/>
                  </a:lnTo>
                  <a:lnTo>
                    <a:pt x="57" y="237"/>
                  </a:lnTo>
                  <a:lnTo>
                    <a:pt x="35" y="172"/>
                  </a:lnTo>
                  <a:lnTo>
                    <a:pt x="22" y="118"/>
                  </a:lnTo>
                  <a:lnTo>
                    <a:pt x="11" y="78"/>
                  </a:lnTo>
                  <a:lnTo>
                    <a:pt x="0" y="36"/>
                  </a:lnTo>
                  <a:lnTo>
                    <a:pt x="0" y="1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7F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3" name="Freeform 23"/>
            <p:cNvSpPr>
              <a:spLocks/>
            </p:cNvSpPr>
            <p:nvPr/>
          </p:nvSpPr>
          <p:spPr bwMode="auto">
            <a:xfrm>
              <a:off x="3675" y="2976"/>
              <a:ext cx="119" cy="163"/>
            </a:xfrm>
            <a:custGeom>
              <a:avLst/>
              <a:gdLst>
                <a:gd name="T0" fmla="*/ 119 w 119"/>
                <a:gd name="T1" fmla="*/ 163 h 163"/>
                <a:gd name="T2" fmla="*/ 89 w 119"/>
                <a:gd name="T3" fmla="*/ 127 h 163"/>
                <a:gd name="T4" fmla="*/ 54 w 119"/>
                <a:gd name="T5" fmla="*/ 85 h 163"/>
                <a:gd name="T6" fmla="*/ 27 w 119"/>
                <a:gd name="T7" fmla="*/ 40 h 163"/>
                <a:gd name="T8" fmla="*/ 5 w 119"/>
                <a:gd name="T9" fmla="*/ 9 h 163"/>
                <a:gd name="T10" fmla="*/ 0 w 119"/>
                <a:gd name="T11" fmla="*/ 0 h 1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9" h="163">
                  <a:moveTo>
                    <a:pt x="119" y="163"/>
                  </a:moveTo>
                  <a:lnTo>
                    <a:pt x="89" y="127"/>
                  </a:lnTo>
                  <a:lnTo>
                    <a:pt x="54" y="85"/>
                  </a:lnTo>
                  <a:lnTo>
                    <a:pt x="27" y="40"/>
                  </a:lnTo>
                  <a:lnTo>
                    <a:pt x="5" y="9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7F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4" name="Freeform 24"/>
            <p:cNvSpPr>
              <a:spLocks/>
            </p:cNvSpPr>
            <p:nvPr/>
          </p:nvSpPr>
          <p:spPr bwMode="auto">
            <a:xfrm>
              <a:off x="3648" y="2976"/>
              <a:ext cx="21" cy="83"/>
            </a:xfrm>
            <a:custGeom>
              <a:avLst/>
              <a:gdLst>
                <a:gd name="T0" fmla="*/ 0 w 21"/>
                <a:gd name="T1" fmla="*/ 83 h 83"/>
                <a:gd name="T2" fmla="*/ 5 w 21"/>
                <a:gd name="T3" fmla="*/ 56 h 83"/>
                <a:gd name="T4" fmla="*/ 13 w 21"/>
                <a:gd name="T5" fmla="*/ 32 h 83"/>
                <a:gd name="T6" fmla="*/ 21 w 21"/>
                <a:gd name="T7" fmla="*/ 14 h 83"/>
                <a:gd name="T8" fmla="*/ 21 w 21"/>
                <a:gd name="T9" fmla="*/ 5 h 83"/>
                <a:gd name="T10" fmla="*/ 21 w 21"/>
                <a:gd name="T11" fmla="*/ 0 h 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83">
                  <a:moveTo>
                    <a:pt x="0" y="83"/>
                  </a:moveTo>
                  <a:lnTo>
                    <a:pt x="5" y="56"/>
                  </a:lnTo>
                  <a:lnTo>
                    <a:pt x="13" y="32"/>
                  </a:lnTo>
                  <a:lnTo>
                    <a:pt x="21" y="14"/>
                  </a:lnTo>
                  <a:lnTo>
                    <a:pt x="21" y="5"/>
                  </a:lnTo>
                  <a:lnTo>
                    <a:pt x="21" y="0"/>
                  </a:lnTo>
                </a:path>
              </a:pathLst>
            </a:custGeom>
            <a:noFill/>
            <a:ln w="0">
              <a:solidFill>
                <a:srgbClr val="7F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5" name="Freeform 25"/>
            <p:cNvSpPr>
              <a:spLocks/>
            </p:cNvSpPr>
            <p:nvPr/>
          </p:nvSpPr>
          <p:spPr bwMode="auto">
            <a:xfrm>
              <a:off x="3696" y="3120"/>
              <a:ext cx="71" cy="106"/>
            </a:xfrm>
            <a:custGeom>
              <a:avLst/>
              <a:gdLst>
                <a:gd name="T0" fmla="*/ 71 w 71"/>
                <a:gd name="T1" fmla="*/ 106 h 106"/>
                <a:gd name="T2" fmla="*/ 49 w 71"/>
                <a:gd name="T3" fmla="*/ 81 h 106"/>
                <a:gd name="T4" fmla="*/ 27 w 71"/>
                <a:gd name="T5" fmla="*/ 41 h 106"/>
                <a:gd name="T6" fmla="*/ 16 w 71"/>
                <a:gd name="T7" fmla="*/ 20 h 106"/>
                <a:gd name="T8" fmla="*/ 8 w 71"/>
                <a:gd name="T9" fmla="*/ 12 h 106"/>
                <a:gd name="T10" fmla="*/ 0 w 71"/>
                <a:gd name="T11" fmla="*/ 0 h 1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" h="106">
                  <a:moveTo>
                    <a:pt x="71" y="106"/>
                  </a:moveTo>
                  <a:lnTo>
                    <a:pt x="49" y="81"/>
                  </a:lnTo>
                  <a:lnTo>
                    <a:pt x="27" y="41"/>
                  </a:lnTo>
                  <a:lnTo>
                    <a:pt x="16" y="20"/>
                  </a:lnTo>
                  <a:lnTo>
                    <a:pt x="8" y="1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7F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6" name="Freeform 26"/>
            <p:cNvSpPr>
              <a:spLocks/>
            </p:cNvSpPr>
            <p:nvPr/>
          </p:nvSpPr>
          <p:spPr bwMode="auto">
            <a:xfrm>
              <a:off x="3648" y="3072"/>
              <a:ext cx="30" cy="83"/>
            </a:xfrm>
            <a:custGeom>
              <a:avLst/>
              <a:gdLst>
                <a:gd name="T0" fmla="*/ 30 w 30"/>
                <a:gd name="T1" fmla="*/ 0 h 83"/>
                <a:gd name="T2" fmla="*/ 25 w 30"/>
                <a:gd name="T3" fmla="*/ 11 h 83"/>
                <a:gd name="T4" fmla="*/ 8 w 30"/>
                <a:gd name="T5" fmla="*/ 33 h 83"/>
                <a:gd name="T6" fmla="*/ 0 w 30"/>
                <a:gd name="T7" fmla="*/ 54 h 83"/>
                <a:gd name="T8" fmla="*/ 0 w 30"/>
                <a:gd name="T9" fmla="*/ 74 h 83"/>
                <a:gd name="T10" fmla="*/ 0 w 30"/>
                <a:gd name="T11" fmla="*/ 83 h 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83">
                  <a:moveTo>
                    <a:pt x="30" y="0"/>
                  </a:moveTo>
                  <a:lnTo>
                    <a:pt x="25" y="11"/>
                  </a:lnTo>
                  <a:lnTo>
                    <a:pt x="8" y="33"/>
                  </a:lnTo>
                  <a:lnTo>
                    <a:pt x="0" y="54"/>
                  </a:lnTo>
                  <a:lnTo>
                    <a:pt x="0" y="74"/>
                  </a:lnTo>
                  <a:lnTo>
                    <a:pt x="0" y="83"/>
                  </a:lnTo>
                </a:path>
              </a:pathLst>
            </a:custGeom>
            <a:noFill/>
            <a:ln w="0">
              <a:solidFill>
                <a:srgbClr val="7F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7" name="Freeform 27"/>
            <p:cNvSpPr>
              <a:spLocks/>
            </p:cNvSpPr>
            <p:nvPr/>
          </p:nvSpPr>
          <p:spPr bwMode="auto">
            <a:xfrm>
              <a:off x="3600" y="2894"/>
              <a:ext cx="79" cy="253"/>
            </a:xfrm>
            <a:custGeom>
              <a:avLst/>
              <a:gdLst>
                <a:gd name="T0" fmla="*/ 14 w 79"/>
                <a:gd name="T1" fmla="*/ 253 h 253"/>
                <a:gd name="T2" fmla="*/ 3 w 79"/>
                <a:gd name="T3" fmla="*/ 199 h 253"/>
                <a:gd name="T4" fmla="*/ 0 w 79"/>
                <a:gd name="T5" fmla="*/ 177 h 253"/>
                <a:gd name="T6" fmla="*/ 0 w 79"/>
                <a:gd name="T7" fmla="*/ 148 h 253"/>
                <a:gd name="T8" fmla="*/ 3 w 79"/>
                <a:gd name="T9" fmla="*/ 121 h 253"/>
                <a:gd name="T10" fmla="*/ 11 w 79"/>
                <a:gd name="T11" fmla="*/ 98 h 253"/>
                <a:gd name="T12" fmla="*/ 22 w 79"/>
                <a:gd name="T13" fmla="*/ 83 h 253"/>
                <a:gd name="T14" fmla="*/ 38 w 79"/>
                <a:gd name="T15" fmla="*/ 67 h 253"/>
                <a:gd name="T16" fmla="*/ 54 w 79"/>
                <a:gd name="T17" fmla="*/ 47 h 253"/>
                <a:gd name="T18" fmla="*/ 70 w 79"/>
                <a:gd name="T19" fmla="*/ 18 h 253"/>
                <a:gd name="T20" fmla="*/ 79 w 79"/>
                <a:gd name="T21" fmla="*/ 0 h 2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9" h="253">
                  <a:moveTo>
                    <a:pt x="14" y="253"/>
                  </a:moveTo>
                  <a:lnTo>
                    <a:pt x="3" y="199"/>
                  </a:lnTo>
                  <a:lnTo>
                    <a:pt x="0" y="177"/>
                  </a:lnTo>
                  <a:lnTo>
                    <a:pt x="0" y="148"/>
                  </a:lnTo>
                  <a:lnTo>
                    <a:pt x="3" y="121"/>
                  </a:lnTo>
                  <a:lnTo>
                    <a:pt x="11" y="98"/>
                  </a:lnTo>
                  <a:lnTo>
                    <a:pt x="22" y="83"/>
                  </a:lnTo>
                  <a:lnTo>
                    <a:pt x="38" y="67"/>
                  </a:lnTo>
                  <a:lnTo>
                    <a:pt x="54" y="47"/>
                  </a:lnTo>
                  <a:lnTo>
                    <a:pt x="70" y="18"/>
                  </a:lnTo>
                  <a:lnTo>
                    <a:pt x="79" y="0"/>
                  </a:lnTo>
                </a:path>
              </a:pathLst>
            </a:custGeom>
            <a:noFill/>
            <a:ln w="0">
              <a:solidFill>
                <a:srgbClr val="7F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8" name="Freeform 28"/>
            <p:cNvSpPr>
              <a:spLocks/>
            </p:cNvSpPr>
            <p:nvPr/>
          </p:nvSpPr>
          <p:spPr bwMode="auto">
            <a:xfrm>
              <a:off x="3600" y="2976"/>
              <a:ext cx="46" cy="23"/>
            </a:xfrm>
            <a:custGeom>
              <a:avLst/>
              <a:gdLst>
                <a:gd name="T0" fmla="*/ 0 w 46"/>
                <a:gd name="T1" fmla="*/ 23 h 23"/>
                <a:gd name="T2" fmla="*/ 24 w 46"/>
                <a:gd name="T3" fmla="*/ 14 h 23"/>
                <a:gd name="T4" fmla="*/ 40 w 46"/>
                <a:gd name="T5" fmla="*/ 5 h 23"/>
                <a:gd name="T6" fmla="*/ 46 w 46"/>
                <a:gd name="T7" fmla="*/ 0 h 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23">
                  <a:moveTo>
                    <a:pt x="0" y="23"/>
                  </a:moveTo>
                  <a:lnTo>
                    <a:pt x="24" y="14"/>
                  </a:lnTo>
                  <a:lnTo>
                    <a:pt x="40" y="5"/>
                  </a:lnTo>
                  <a:lnTo>
                    <a:pt x="46" y="0"/>
                  </a:lnTo>
                </a:path>
              </a:pathLst>
            </a:custGeom>
            <a:noFill/>
            <a:ln w="0">
              <a:solidFill>
                <a:srgbClr val="7F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9" name="Freeform 29"/>
            <p:cNvSpPr>
              <a:spLocks/>
            </p:cNvSpPr>
            <p:nvPr/>
          </p:nvSpPr>
          <p:spPr bwMode="auto">
            <a:xfrm>
              <a:off x="3696" y="2784"/>
              <a:ext cx="248" cy="99"/>
            </a:xfrm>
            <a:custGeom>
              <a:avLst/>
              <a:gdLst>
                <a:gd name="T0" fmla="*/ 0 w 248"/>
                <a:gd name="T1" fmla="*/ 99 h 99"/>
                <a:gd name="T2" fmla="*/ 10 w 248"/>
                <a:gd name="T3" fmla="*/ 92 h 99"/>
                <a:gd name="T4" fmla="*/ 27 w 248"/>
                <a:gd name="T5" fmla="*/ 79 h 99"/>
                <a:gd name="T6" fmla="*/ 54 w 248"/>
                <a:gd name="T7" fmla="*/ 65 h 99"/>
                <a:gd name="T8" fmla="*/ 78 w 248"/>
                <a:gd name="T9" fmla="*/ 52 h 99"/>
                <a:gd name="T10" fmla="*/ 127 w 248"/>
                <a:gd name="T11" fmla="*/ 32 h 99"/>
                <a:gd name="T12" fmla="*/ 156 w 248"/>
                <a:gd name="T13" fmla="*/ 23 h 99"/>
                <a:gd name="T14" fmla="*/ 194 w 248"/>
                <a:gd name="T15" fmla="*/ 14 h 99"/>
                <a:gd name="T16" fmla="*/ 224 w 248"/>
                <a:gd name="T17" fmla="*/ 9 h 99"/>
                <a:gd name="T18" fmla="*/ 240 w 248"/>
                <a:gd name="T19" fmla="*/ 5 h 99"/>
                <a:gd name="T20" fmla="*/ 248 w 248"/>
                <a:gd name="T21" fmla="*/ 0 h 9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48" h="99">
                  <a:moveTo>
                    <a:pt x="0" y="99"/>
                  </a:moveTo>
                  <a:lnTo>
                    <a:pt x="10" y="92"/>
                  </a:lnTo>
                  <a:lnTo>
                    <a:pt x="27" y="79"/>
                  </a:lnTo>
                  <a:lnTo>
                    <a:pt x="54" y="65"/>
                  </a:lnTo>
                  <a:lnTo>
                    <a:pt x="78" y="52"/>
                  </a:lnTo>
                  <a:lnTo>
                    <a:pt x="127" y="32"/>
                  </a:lnTo>
                  <a:lnTo>
                    <a:pt x="156" y="23"/>
                  </a:lnTo>
                  <a:lnTo>
                    <a:pt x="194" y="14"/>
                  </a:lnTo>
                  <a:lnTo>
                    <a:pt x="224" y="9"/>
                  </a:lnTo>
                  <a:lnTo>
                    <a:pt x="240" y="5"/>
                  </a:lnTo>
                  <a:lnTo>
                    <a:pt x="248" y="0"/>
                  </a:lnTo>
                </a:path>
              </a:pathLst>
            </a:custGeom>
            <a:noFill/>
            <a:ln w="0">
              <a:solidFill>
                <a:srgbClr val="7F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0" name="Freeform 30"/>
            <p:cNvSpPr>
              <a:spLocks/>
            </p:cNvSpPr>
            <p:nvPr/>
          </p:nvSpPr>
          <p:spPr bwMode="auto">
            <a:xfrm>
              <a:off x="3744" y="2784"/>
              <a:ext cx="62" cy="77"/>
            </a:xfrm>
            <a:custGeom>
              <a:avLst/>
              <a:gdLst>
                <a:gd name="T0" fmla="*/ 62 w 62"/>
                <a:gd name="T1" fmla="*/ 0 h 77"/>
                <a:gd name="T2" fmla="*/ 46 w 62"/>
                <a:gd name="T3" fmla="*/ 5 h 77"/>
                <a:gd name="T4" fmla="*/ 35 w 62"/>
                <a:gd name="T5" fmla="*/ 14 h 77"/>
                <a:gd name="T6" fmla="*/ 22 w 62"/>
                <a:gd name="T7" fmla="*/ 32 h 77"/>
                <a:gd name="T8" fmla="*/ 11 w 62"/>
                <a:gd name="T9" fmla="*/ 52 h 77"/>
                <a:gd name="T10" fmla="*/ 6 w 62"/>
                <a:gd name="T11" fmla="*/ 63 h 77"/>
                <a:gd name="T12" fmla="*/ 0 w 62"/>
                <a:gd name="T13" fmla="*/ 77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2" h="77">
                  <a:moveTo>
                    <a:pt x="62" y="0"/>
                  </a:moveTo>
                  <a:lnTo>
                    <a:pt x="46" y="5"/>
                  </a:lnTo>
                  <a:lnTo>
                    <a:pt x="35" y="14"/>
                  </a:lnTo>
                  <a:lnTo>
                    <a:pt x="22" y="32"/>
                  </a:lnTo>
                  <a:lnTo>
                    <a:pt x="11" y="52"/>
                  </a:lnTo>
                  <a:lnTo>
                    <a:pt x="6" y="63"/>
                  </a:lnTo>
                  <a:lnTo>
                    <a:pt x="0" y="77"/>
                  </a:lnTo>
                </a:path>
              </a:pathLst>
            </a:custGeom>
            <a:noFill/>
            <a:ln w="0">
              <a:solidFill>
                <a:srgbClr val="7F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1" name="Freeform 31"/>
            <p:cNvSpPr>
              <a:spLocks/>
            </p:cNvSpPr>
            <p:nvPr/>
          </p:nvSpPr>
          <p:spPr bwMode="auto">
            <a:xfrm>
              <a:off x="3676" y="2897"/>
              <a:ext cx="446" cy="38"/>
            </a:xfrm>
            <a:custGeom>
              <a:avLst/>
              <a:gdLst>
                <a:gd name="T0" fmla="*/ 0 w 446"/>
                <a:gd name="T1" fmla="*/ 0 h 38"/>
                <a:gd name="T2" fmla="*/ 22 w 446"/>
                <a:gd name="T3" fmla="*/ 2 h 38"/>
                <a:gd name="T4" fmla="*/ 90 w 446"/>
                <a:gd name="T5" fmla="*/ 2 h 38"/>
                <a:gd name="T6" fmla="*/ 146 w 446"/>
                <a:gd name="T7" fmla="*/ 7 h 38"/>
                <a:gd name="T8" fmla="*/ 184 w 446"/>
                <a:gd name="T9" fmla="*/ 16 h 38"/>
                <a:gd name="T10" fmla="*/ 206 w 446"/>
                <a:gd name="T11" fmla="*/ 20 h 38"/>
                <a:gd name="T12" fmla="*/ 252 w 446"/>
                <a:gd name="T13" fmla="*/ 25 h 38"/>
                <a:gd name="T14" fmla="*/ 306 w 446"/>
                <a:gd name="T15" fmla="*/ 32 h 38"/>
                <a:gd name="T16" fmla="*/ 335 w 446"/>
                <a:gd name="T17" fmla="*/ 38 h 38"/>
                <a:gd name="T18" fmla="*/ 357 w 446"/>
                <a:gd name="T19" fmla="*/ 38 h 38"/>
                <a:gd name="T20" fmla="*/ 400 w 446"/>
                <a:gd name="T21" fmla="*/ 34 h 38"/>
                <a:gd name="T22" fmla="*/ 427 w 446"/>
                <a:gd name="T23" fmla="*/ 34 h 38"/>
                <a:gd name="T24" fmla="*/ 446 w 446"/>
                <a:gd name="T25" fmla="*/ 29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46" h="38">
                  <a:moveTo>
                    <a:pt x="0" y="0"/>
                  </a:moveTo>
                  <a:lnTo>
                    <a:pt x="22" y="2"/>
                  </a:lnTo>
                  <a:lnTo>
                    <a:pt x="90" y="2"/>
                  </a:lnTo>
                  <a:lnTo>
                    <a:pt x="146" y="7"/>
                  </a:lnTo>
                  <a:lnTo>
                    <a:pt x="184" y="16"/>
                  </a:lnTo>
                  <a:lnTo>
                    <a:pt x="206" y="20"/>
                  </a:lnTo>
                  <a:lnTo>
                    <a:pt x="252" y="25"/>
                  </a:lnTo>
                  <a:lnTo>
                    <a:pt x="306" y="32"/>
                  </a:lnTo>
                  <a:lnTo>
                    <a:pt x="335" y="38"/>
                  </a:lnTo>
                  <a:lnTo>
                    <a:pt x="357" y="38"/>
                  </a:lnTo>
                  <a:lnTo>
                    <a:pt x="400" y="34"/>
                  </a:lnTo>
                  <a:lnTo>
                    <a:pt x="427" y="34"/>
                  </a:lnTo>
                  <a:lnTo>
                    <a:pt x="446" y="29"/>
                  </a:lnTo>
                </a:path>
              </a:pathLst>
            </a:custGeom>
            <a:noFill/>
            <a:ln w="0">
              <a:solidFill>
                <a:srgbClr val="7F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2" name="Freeform 32"/>
            <p:cNvSpPr>
              <a:spLocks/>
            </p:cNvSpPr>
            <p:nvPr/>
          </p:nvSpPr>
          <p:spPr bwMode="auto">
            <a:xfrm>
              <a:off x="3888" y="2928"/>
              <a:ext cx="70" cy="36"/>
            </a:xfrm>
            <a:custGeom>
              <a:avLst/>
              <a:gdLst>
                <a:gd name="T0" fmla="*/ 70 w 70"/>
                <a:gd name="T1" fmla="*/ 36 h 36"/>
                <a:gd name="T2" fmla="*/ 45 w 70"/>
                <a:gd name="T3" fmla="*/ 18 h 36"/>
                <a:gd name="T4" fmla="*/ 21 w 70"/>
                <a:gd name="T5" fmla="*/ 9 h 36"/>
                <a:gd name="T6" fmla="*/ 0 w 70"/>
                <a:gd name="T7" fmla="*/ 0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0" h="36">
                  <a:moveTo>
                    <a:pt x="70" y="36"/>
                  </a:moveTo>
                  <a:lnTo>
                    <a:pt x="45" y="18"/>
                  </a:lnTo>
                  <a:lnTo>
                    <a:pt x="21" y="9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7F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3" name="Freeform 33"/>
            <p:cNvSpPr>
              <a:spLocks/>
            </p:cNvSpPr>
            <p:nvPr/>
          </p:nvSpPr>
          <p:spPr bwMode="auto">
            <a:xfrm>
              <a:off x="3950" y="2832"/>
              <a:ext cx="111" cy="81"/>
            </a:xfrm>
            <a:custGeom>
              <a:avLst/>
              <a:gdLst>
                <a:gd name="T0" fmla="*/ 111 w 111"/>
                <a:gd name="T1" fmla="*/ 0 h 81"/>
                <a:gd name="T2" fmla="*/ 98 w 111"/>
                <a:gd name="T3" fmla="*/ 14 h 81"/>
                <a:gd name="T4" fmla="*/ 60 w 111"/>
                <a:gd name="T5" fmla="*/ 32 h 81"/>
                <a:gd name="T6" fmla="*/ 30 w 111"/>
                <a:gd name="T7" fmla="*/ 50 h 81"/>
                <a:gd name="T8" fmla="*/ 14 w 111"/>
                <a:gd name="T9" fmla="*/ 65 h 81"/>
                <a:gd name="T10" fmla="*/ 8 w 111"/>
                <a:gd name="T11" fmla="*/ 72 h 81"/>
                <a:gd name="T12" fmla="*/ 0 w 111"/>
                <a:gd name="T13" fmla="*/ 81 h 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1" h="81">
                  <a:moveTo>
                    <a:pt x="111" y="0"/>
                  </a:moveTo>
                  <a:lnTo>
                    <a:pt x="98" y="14"/>
                  </a:lnTo>
                  <a:lnTo>
                    <a:pt x="60" y="32"/>
                  </a:lnTo>
                  <a:lnTo>
                    <a:pt x="30" y="50"/>
                  </a:lnTo>
                  <a:lnTo>
                    <a:pt x="14" y="65"/>
                  </a:lnTo>
                  <a:lnTo>
                    <a:pt x="8" y="72"/>
                  </a:lnTo>
                  <a:lnTo>
                    <a:pt x="0" y="81"/>
                  </a:lnTo>
                </a:path>
              </a:pathLst>
            </a:custGeom>
            <a:noFill/>
            <a:ln w="0">
              <a:solidFill>
                <a:srgbClr val="7F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4" name="Freeform 34"/>
            <p:cNvSpPr>
              <a:spLocks/>
            </p:cNvSpPr>
            <p:nvPr/>
          </p:nvSpPr>
          <p:spPr bwMode="auto">
            <a:xfrm>
              <a:off x="3779" y="2914"/>
              <a:ext cx="109" cy="62"/>
            </a:xfrm>
            <a:custGeom>
              <a:avLst/>
              <a:gdLst>
                <a:gd name="T0" fmla="*/ 109 w 76"/>
                <a:gd name="T1" fmla="*/ 62 h 69"/>
                <a:gd name="T2" fmla="*/ 85 w 76"/>
                <a:gd name="T3" fmla="*/ 42 h 69"/>
                <a:gd name="T4" fmla="*/ 57 w 76"/>
                <a:gd name="T5" fmla="*/ 24 h 69"/>
                <a:gd name="T6" fmla="*/ 34 w 76"/>
                <a:gd name="T7" fmla="*/ 13 h 69"/>
                <a:gd name="T8" fmla="*/ 16 w 76"/>
                <a:gd name="T9" fmla="*/ 4 h 69"/>
                <a:gd name="T10" fmla="*/ 0 w 76"/>
                <a:gd name="T11" fmla="*/ 0 h 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6" h="69">
                  <a:moveTo>
                    <a:pt x="76" y="69"/>
                  </a:moveTo>
                  <a:lnTo>
                    <a:pt x="59" y="47"/>
                  </a:lnTo>
                  <a:lnTo>
                    <a:pt x="40" y="27"/>
                  </a:lnTo>
                  <a:lnTo>
                    <a:pt x="24" y="15"/>
                  </a:lnTo>
                  <a:lnTo>
                    <a:pt x="11" y="4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7F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3" name="Picture 36" descr="ED00184_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172200"/>
            <a:ext cx="1219200" cy="5334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054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6.jpeg"/><Relationship Id="rId4" Type="http://schemas.openxmlformats.org/officeDocument/2006/relationships/image" Target="../media/image35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8.jpeg"/><Relationship Id="rId4" Type="http://schemas.openxmlformats.org/officeDocument/2006/relationships/image" Target="../media/image35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7664" y="332656"/>
            <a:ext cx="67687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Декада начальных классов</a:t>
            </a:r>
            <a:endParaRPr lang="ru-RU" sz="8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869160"/>
            <a:ext cx="1060450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527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even\Desktop\IMG_04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640960" cy="6336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23816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even\Desktop\IMG_04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12968" cy="6264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2949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424"/>
            <a:ext cx="9399083" cy="748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16632"/>
            <a:ext cx="9252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Как волнительны часы ожидания!</a:t>
            </a:r>
            <a:endParaRPr lang="ru-RU" sz="4000" b="1" i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Seven\Desktop\20161129_1414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892480" cy="6192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0034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even\Desktop\20161129_1406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57250"/>
            <a:ext cx="8784976" cy="514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55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even\Desktop\20161129_1404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8919329" cy="5791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77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Картинки\Рамки любовные\1261689699_cg5b39ejbcgpzqo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582"/>
            <a:ext cx="9144000" cy="6892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3" descr="C:\Documents and Settings\Gilenko\Local Settings\Temporary Internet Files\Content.IE5\XWJRTKDS\MCj04281130000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753553"/>
            <a:ext cx="1939925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445224"/>
            <a:ext cx="1938337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7664" y="568887"/>
            <a:ext cx="5403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B050"/>
                </a:solidFill>
              </a:rPr>
              <a:t>И с чего же я начну?</a:t>
            </a:r>
            <a:endParaRPr lang="ru-RU" b="1" i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444421">
            <a:off x="4716016" y="3212976"/>
            <a:ext cx="2410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Может так?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42" name="Picture 2" descr="C:\Users\Seven\Desktop\20161130_1402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0288"/>
            <a:ext cx="8784976" cy="629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0484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even\Desktop\20161130_1402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6048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52380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even\Desktop\20161130_1428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784976" cy="6120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4464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Seven\Desktop\IMG_04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640960" cy="6408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37849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Seven\Desktop\IMG_04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8912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260648"/>
            <a:ext cx="53285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i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Так проходили наши конкурсы, викторины и уроки </a:t>
            </a:r>
            <a:endParaRPr lang="ru-RU" sz="4000" i="1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1680" y="3717032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год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10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Seven\Desktop\IMG_04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72810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Documents and Settings\Aida\Рабочий стол\НОвая ГРАФИКА сборник\КАРТИНКИ СБОРНИК_ школьные\__Flo1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8" y="4286250"/>
            <a:ext cx="857250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Заголовок 1"/>
          <p:cNvSpPr>
            <a:spLocks noGrp="1"/>
          </p:cNvSpPr>
          <p:nvPr>
            <p:ph type="ctrTitle"/>
          </p:nvPr>
        </p:nvSpPr>
        <p:spPr>
          <a:xfrm>
            <a:off x="785813" y="1643063"/>
            <a:ext cx="7772400" cy="1470025"/>
          </a:xfrm>
        </p:spPr>
        <p:txBody>
          <a:bodyPr/>
          <a:lstStyle/>
          <a:p>
            <a:endParaRPr lang="ru-RU" sz="4800" b="1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43063" y="3714750"/>
            <a:ext cx="6400800" cy="1752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pic>
        <p:nvPicPr>
          <p:cNvPr id="2053" name="Picture 3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5500688"/>
            <a:ext cx="10239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4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428625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5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5429250"/>
            <a:ext cx="690562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6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0"/>
            <a:ext cx="690562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 descr="C:\Users\Seven\Desktop\IMG_04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5280"/>
            <a:ext cx="8784976" cy="63240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73860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6F8452-AE01-4213-B5B2-BA2CE2AC0E7E}" type="datetime1">
              <a:rPr lang="ru-RU" smtClean="0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23.12.2016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B4DA4E-45C0-4B13-98D3-CBB5130DC4F8}" type="slidenum">
              <a:rPr lang="ru-RU" smtClean="0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22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pic>
        <p:nvPicPr>
          <p:cNvPr id="17410" name="Picture 2" descr="C:\Users\Seven\Desktop\IMG_04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40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04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Documents and Settings\Aida\Рабочий стол\НОвая ГРАФИКА сборник\КАРТИНКИ СБОРНИК_ школьные\__Flo1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8" y="4286250"/>
            <a:ext cx="857250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Заголовок 1"/>
          <p:cNvSpPr>
            <a:spLocks noGrp="1"/>
          </p:cNvSpPr>
          <p:nvPr>
            <p:ph type="ctrTitle"/>
          </p:nvPr>
        </p:nvSpPr>
        <p:spPr>
          <a:xfrm>
            <a:off x="785813" y="1643063"/>
            <a:ext cx="7772400" cy="1470025"/>
          </a:xfrm>
        </p:spPr>
        <p:txBody>
          <a:bodyPr/>
          <a:lstStyle/>
          <a:p>
            <a:endParaRPr lang="ru-RU" sz="4800" b="1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43063" y="3714750"/>
            <a:ext cx="6400800" cy="1752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pic>
        <p:nvPicPr>
          <p:cNvPr id="2053" name="Picture 3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5500688"/>
            <a:ext cx="10239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4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428625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5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5429250"/>
            <a:ext cx="690562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6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0"/>
            <a:ext cx="690562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4669691"/>
            <a:ext cx="504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Нам всё по плечу!</a:t>
            </a:r>
            <a:endParaRPr lang="ru-RU" sz="4800" b="1" i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8434" name="Picture 2" descr="C:\Users\Seven\Desktop\20161201_1132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281"/>
            <a:ext cx="9144000" cy="6179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60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6F8452-AE01-4213-B5B2-BA2CE2AC0E7E}" type="datetime1">
              <a:rPr lang="ru-RU" smtClean="0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23.12.2016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B4DA4E-45C0-4B13-98D3-CBB5130DC4F8}" type="slidenum">
              <a:rPr lang="ru-RU" smtClean="0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24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pic>
        <p:nvPicPr>
          <p:cNvPr id="19458" name="Picture 2" descr="C:\Users\Seven\Desktop\20161201_1202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48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6F8452-AE01-4213-B5B2-BA2CE2AC0E7E}" type="datetime1">
              <a:rPr lang="ru-RU" smtClean="0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23.12.2016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B4DA4E-45C0-4B13-98D3-CBB5130DC4F8}" type="slidenum">
              <a:rPr lang="ru-RU" smtClean="0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25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pic>
        <p:nvPicPr>
          <p:cNvPr id="20482" name="Picture 2" descr="C:\Users\Seven\Desktop\20161201_1208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87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F500F7-718C-40C7-A28F-C716140A2186}" type="datetime1">
              <a:rPr lang="ru-RU" smtClean="0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23.12.2016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BCC7AB-2BF4-4CDF-B4AE-DBCC96333C5A}" type="slidenum">
              <a:rPr lang="ru-RU" smtClean="0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26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476672"/>
            <a:ext cx="583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smtClean="0">
                <a:latin typeface="Times New Roman" pitchFamily="18" charset="0"/>
                <a:cs typeface="Times New Roman" pitchFamily="18" charset="0"/>
              </a:rPr>
              <a:t>Знания – сила!</a:t>
            </a:r>
            <a:endParaRPr lang="ru-RU" sz="5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C:\Users\Seven\Desktop\IMG_04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87284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F500F7-718C-40C7-A28F-C716140A2186}" type="datetime1">
              <a:rPr lang="ru-RU" smtClean="0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23.12.2016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BCC7AB-2BF4-4CDF-B4AE-DBCC96333C5A}" type="slidenum">
              <a:rPr lang="ru-RU" smtClean="0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27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pic>
        <p:nvPicPr>
          <p:cNvPr id="22530" name="Picture 2" descr="C:\Users\Seven\Desktop\IMG_04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26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F500F7-718C-40C7-A28F-C716140A2186}" type="datetime1">
              <a:rPr lang="ru-RU" smtClean="0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23.12.2016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BCC7AB-2BF4-4CDF-B4AE-DBCC96333C5A}" type="slidenum">
              <a:rPr lang="ru-RU" smtClean="0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28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pic>
        <p:nvPicPr>
          <p:cNvPr id="23554" name="Picture 2" descr="C:\Users\Seven\Desktop\IMG_04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14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F500F7-718C-40C7-A28F-C716140A2186}" type="datetime1">
              <a:rPr lang="ru-RU" smtClean="0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23.12.2016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BCC7AB-2BF4-4CDF-B4AE-DBCC96333C5A}" type="slidenum">
              <a:rPr lang="ru-RU" smtClean="0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29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pic>
        <p:nvPicPr>
          <p:cNvPr id="24578" name="Picture 2" descr="C:\Users\Seven\Desktop\IMG_04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82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348539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21933" y="879103"/>
            <a:ext cx="5472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Начало декады</a:t>
            </a:r>
            <a:endParaRPr lang="ru-RU" sz="54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80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F500F7-718C-40C7-A28F-C716140A2186}" type="datetime1">
              <a:rPr lang="ru-RU" smtClean="0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23.12.2016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BCC7AB-2BF4-4CDF-B4AE-DBCC96333C5A}" type="slidenum">
              <a:rPr lang="ru-RU" smtClean="0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30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pic>
        <p:nvPicPr>
          <p:cNvPr id="25602" name="Picture 2" descr="C:\Users\Seven\Desktop\IMG_04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63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Ученье и труд- всё перетрут!</a:t>
            </a:r>
            <a:endParaRPr lang="ru-RU" b="1" i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7FB701-884D-4F7F-AA74-ABEB0606B69B}" type="datetime1">
              <a:rPr lang="ru-RU" smtClean="0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23.12.2016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738284-5BC4-4E2E-88D1-578DE1602178}" type="slidenum">
              <a:rPr lang="ru-RU" smtClean="0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31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2592288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 descr="C:\Users\Seven\Desktop\IMG_04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8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7FB701-884D-4F7F-AA74-ABEB0606B69B}" type="datetime1">
              <a:rPr lang="ru-RU" smtClean="0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23.12.2016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738284-5BC4-4E2E-88D1-578DE1602178}" type="slidenum">
              <a:rPr lang="ru-RU" smtClean="0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32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pic>
        <p:nvPicPr>
          <p:cNvPr id="27650" name="Picture 2" descr="C:\Users\Seven\Desktop\IMG_04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13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7FB701-884D-4F7F-AA74-ABEB0606B69B}" type="datetime1">
              <a:rPr lang="ru-RU" smtClean="0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23.12.2016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738284-5BC4-4E2E-88D1-578DE1602178}" type="slidenum">
              <a:rPr lang="ru-RU" smtClean="0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33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pic>
        <p:nvPicPr>
          <p:cNvPr id="28674" name="Picture 2" descr="C:\Users\Seven\Desktop\IMG_04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9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208912" cy="5793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135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1746" name="Picture 2" descr="C:\Users\Seven\Desktop\IMG_05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352928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79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 descr="C:\Users\Seven\Desktop\IMG_05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792"/>
            <a:ext cx="8496944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06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3794" name="Picture 2" descr="C:\Users\Seven\Desktop\IMG_05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8316416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84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4818" name="Picture 2" descr="C:\Users\Seven\Desktop\IMG_04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82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latin typeface="Arial Black" pitchFamily="34" charset="0"/>
              </a:rPr>
              <a:t>Наше творчество</a:t>
            </a:r>
            <a:endParaRPr lang="ru-RU" i="1" dirty="0"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7FB701-884D-4F7F-AA74-ABEB0606B69B}" type="datetime1">
              <a:rPr lang="ru-RU" smtClean="0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23.12.2016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738284-5BC4-4E2E-88D1-578DE1602178}" type="slidenum">
              <a:rPr lang="ru-RU" smtClean="0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39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pic>
        <p:nvPicPr>
          <p:cNvPr id="18434" name="Picture 2" descr="E:\Новая папка\IMG_20150117_1328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7212969" cy="540972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E:\Новая папка\IMG_20150119_1606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10798"/>
            <a:ext cx="6383693" cy="478777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-315416"/>
            <a:ext cx="3435151" cy="3442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431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8712968" cy="6120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1306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00609" y="1340773"/>
            <a:ext cx="6408713" cy="424847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55876" y="1160750"/>
            <a:ext cx="6408712" cy="4608512"/>
          </a:xfrm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7FB701-884D-4F7F-AA74-ABEB0606B69B}" type="datetime1">
              <a:rPr lang="ru-RU" smtClean="0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23.12.2016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738284-5BC4-4E2E-88D1-578DE1602178}" type="slidenum">
              <a:rPr lang="ru-RU" smtClean="0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40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27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3648" y="-963488"/>
            <a:ext cx="6336704" cy="8784976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7FB701-884D-4F7F-AA74-ABEB0606B69B}" type="datetime1">
              <a:rPr lang="ru-RU" smtClean="0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23.12.2016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738284-5BC4-4E2E-88D1-578DE1602178}" type="slidenum">
              <a:rPr lang="ru-RU" smtClean="0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41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72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F500F7-718C-40C7-A28F-C716140A2186}" type="datetime1">
              <a:rPr lang="ru-RU" smtClean="0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23.12.2016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BCC7AB-2BF4-4CDF-B4AE-DBCC96333C5A}" type="slidenum">
              <a:rPr lang="ru-RU" smtClean="0">
                <a:solidFill>
                  <a:srgbClr val="990000">
                    <a:tint val="75000"/>
                  </a:srgbClr>
                </a:solidFill>
              </a:rPr>
              <a:pPr>
                <a:defRPr/>
              </a:pPr>
              <a:t>42</a:t>
            </a:fld>
            <a:endParaRPr lang="ru-RU">
              <a:solidFill>
                <a:srgbClr val="990000">
                  <a:tint val="75000"/>
                </a:srgb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71399"/>
            <a:ext cx="9323578" cy="70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1772816"/>
            <a:ext cx="5904656" cy="2123658"/>
          </a:xfrm>
          <a:prstGeom prst="rect">
            <a:avLst/>
          </a:prstGeom>
          <a:noFill/>
          <a:scene3d>
            <a:camera prst="isometricLeftDown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ru-RU" sz="6600" b="1" i="1" dirty="0" smtClean="0">
                <a:latin typeface="Times New Roman" pitchFamily="18" charset="0"/>
                <a:cs typeface="Times New Roman" pitchFamily="18" charset="0"/>
              </a:rPr>
              <a:t>Желаем всем новых побед!</a:t>
            </a:r>
            <a:endParaRPr lang="ru-RU" sz="6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58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8640960" cy="5976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309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Алия\Анимация\көктем\интернет\а фон\1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9252520" cy="706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1052736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rgbClr val="FFFF00"/>
                </a:solidFill>
              </a:rPr>
              <a:t>Мы всегда вместе и дружно, как одна семья</a:t>
            </a:r>
            <a:endParaRPr lang="ru-RU" sz="2800" i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Seven\Desktop\20161129_0959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67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even\Desktop\20161129_095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57250"/>
            <a:ext cx="8712968" cy="4876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35651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even\Desktop\20161129_0946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57250"/>
            <a:ext cx="8424936" cy="5143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30002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even\Desktop\IMG_04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6192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94596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Праздник детский 1">
  <a:themeElements>
    <a:clrScheme name="Другая 50">
      <a:dk1>
        <a:srgbClr val="99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Праздник детский 1">
  <a:themeElements>
    <a:clrScheme name="Другая 50">
      <a:dk1>
        <a:srgbClr val="99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91</Words>
  <Application>Microsoft Office PowerPoint</Application>
  <PresentationFormat>Экран (4:3)</PresentationFormat>
  <Paragraphs>43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42</vt:i4>
      </vt:variant>
    </vt:vector>
  </HeadingPairs>
  <TitlesOfParts>
    <vt:vector size="47" baseType="lpstr">
      <vt:lpstr>Тема Office</vt:lpstr>
      <vt:lpstr>Оформление по умолчанию</vt:lpstr>
      <vt:lpstr>Праздник детский 1</vt:lpstr>
      <vt:lpstr>1_Праздник детский 1</vt:lpstr>
      <vt:lpstr>1_Оформление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Ученье и труд- всё перетрут!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Наше творчество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Seven</cp:lastModifiedBy>
  <cp:revision>40</cp:revision>
  <dcterms:created xsi:type="dcterms:W3CDTF">2015-01-23T11:28:54Z</dcterms:created>
  <dcterms:modified xsi:type="dcterms:W3CDTF">2016-12-23T06:57:24Z</dcterms:modified>
</cp:coreProperties>
</file>