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381596" cy="300646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Адаптация пятиклассников.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Особенности возраста.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1626" y="4653136"/>
            <a:ext cx="5114778" cy="1101248"/>
          </a:xfrm>
        </p:spPr>
        <p:txBody>
          <a:bodyPr>
            <a:normAutofit fontScale="62500" lnSpcReduction="20000"/>
          </a:bodyPr>
          <a:lstStyle/>
          <a:p>
            <a:r>
              <a:rPr lang="ru-RU" sz="5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Рекомендации для учителей.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2" t="4040" r="-382" b="6061"/>
          <a:stretch/>
        </p:blipFill>
        <p:spPr>
          <a:xfrm>
            <a:off x="368288" y="167469"/>
            <a:ext cx="7416824" cy="66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51" b="4519"/>
          <a:stretch/>
        </p:blipFill>
        <p:spPr>
          <a:xfrm>
            <a:off x="611560" y="188640"/>
            <a:ext cx="7095083" cy="64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941" b="3689"/>
          <a:stretch/>
        </p:blipFill>
        <p:spPr>
          <a:xfrm>
            <a:off x="562395" y="116632"/>
            <a:ext cx="7128792" cy="65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193" b="6193"/>
          <a:stretch/>
        </p:blipFill>
        <p:spPr>
          <a:xfrm>
            <a:off x="251520" y="116632"/>
            <a:ext cx="7444680" cy="6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35" b="12500"/>
          <a:stretch/>
        </p:blipFill>
        <p:spPr>
          <a:xfrm>
            <a:off x="2340" y="188640"/>
            <a:ext cx="808625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802"/>
          <a:stretch/>
        </p:blipFill>
        <p:spPr>
          <a:xfrm>
            <a:off x="251520" y="101811"/>
            <a:ext cx="7632848" cy="65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66" t="13702" r="1"/>
          <a:stretch/>
        </p:blipFill>
        <p:spPr>
          <a:xfrm>
            <a:off x="179512" y="116632"/>
            <a:ext cx="7632848" cy="6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8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66" t="13702" r="1"/>
          <a:stretch/>
        </p:blipFill>
        <p:spPr>
          <a:xfrm>
            <a:off x="251520" y="116632"/>
            <a:ext cx="7444680" cy="64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239"/>
          <a:stretch/>
        </p:blipFill>
        <p:spPr>
          <a:xfrm>
            <a:off x="251520" y="188639"/>
            <a:ext cx="7560840" cy="64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2" t="13376"/>
          <a:stretch/>
        </p:blipFill>
        <p:spPr>
          <a:xfrm>
            <a:off x="251520" y="188640"/>
            <a:ext cx="7444680" cy="65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сложного в адаптации 5-классников?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• увеличение объема и разнообразие содержания образования;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• увеличение количества изучаемых предметов и расширение круга учителей;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• на место первой учительницы приходит новый классный руководитель;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• завершение перехода к кабинетной системе обучения;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• отсутствие у школьников умения как самостоятельно, так и совместно организовывать учебную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Адаптационный период (1-е полугодие обучения и даже учебный год!)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Состояние детей в этот период с педагогической точки зрения характеризуется низкой организованностью,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учебной рассеянностью и недисциплинированностью,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снижением интереса к учебе и ее результатам;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 психологической точки зрения — снижением самооценки и  высоким уровнем тревожности.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Возрастные психологические особенности пятиклассников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потребность в достойном положении в коллективе сверстников, в семье;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повышенная утомляемость;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стремление обзавестись верным другом;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стремление избежать изоляции;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установление лидерства в классе;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отсутствие авторитета возраста;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отвращение к необоснованным запретам;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переоценка своих возможностей;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отсутствие адаптации к неудачам;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ярко выраженная эмоциональность;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повышенный интерес к спорту.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700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успешной адаптации: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удовлетворенность ребенка процессом обучения;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ребенок легко справляется с программой;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степень самостоятельности ребенка при выполнении им учебных заданий,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готовность прибегнуть к помощи взрослого лишь ПОСЛЕ попыток выполнить задание самому;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удовлетворенность межличностными отношениями – с одноклассниками и учителем.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</a:t>
            </a:r>
            <a:r>
              <a:rPr lang="ru-RU" dirty="0" err="1" smtClean="0"/>
              <a:t>дезадаптации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усталый, утомлённый внешний вид ребёнка.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нежелание ребёнка делиться своими впечатлениями о проведённом дне.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стремление отвлечь взрослого от школьных событий, переключить внимание на другие темы.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нежелания выполнять домашние задания.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негативные характеристики в адрес школы, учителей, одноклассников.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жалобы на те или иные события, связанные со школой.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беспокойный сон.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трудности утреннего пробуждения, вялость.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постоянные жалобы на плохое самочувствие.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учителям: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7372672" cy="53309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Необходимо обращать особое внимание на усвоение учебной задачи ребенком; при возникновении трудностей обязательно четкое прояснение учебного материала до тех пор, пока ребенок не поймет.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Обратить внимание на межличностные отношения в классе, выявить лидеров, отверженных детей. Помочь детскому коллективу развиваться без серьезных конфликтных ситуаций, научить бесконфликтному общению.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Учителям-предметникам при неудачном ответе ученика не одергивать, не стыдить, не упрекать, не отчитывать в присутствии всего класса. Чувство юмора хорошо помогает убрать напряжение в классе, «разбавляет» обстановку. Необходимо поддерживать ситуацию успешности. Постараться проявлять искренний интерес к каждому учащемуся.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603448"/>
            <a:ext cx="7920880" cy="7686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-209716"/>
            <a:ext cx="1810544" cy="41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3637"/>
          <a:stretch/>
        </p:blipFill>
        <p:spPr>
          <a:xfrm>
            <a:off x="395536" y="116632"/>
            <a:ext cx="7444680" cy="64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13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</TotalTime>
  <Words>397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Trebuchet MS</vt:lpstr>
      <vt:lpstr>Wingdings</vt:lpstr>
      <vt:lpstr>Wingdings 2</vt:lpstr>
      <vt:lpstr>Изящная</vt:lpstr>
      <vt:lpstr>Адаптация пятиклассников. Особенности возраста. </vt:lpstr>
      <vt:lpstr>Что сложного в адаптации 5-классников?</vt:lpstr>
      <vt:lpstr>Адаптационный период (1-е полугодие обучения и даже учебный год!) </vt:lpstr>
      <vt:lpstr>Возрастные психологические особенности пятиклассников</vt:lpstr>
      <vt:lpstr>Признаки успешной адаптации: </vt:lpstr>
      <vt:lpstr>Признаки дезадаптации: </vt:lpstr>
      <vt:lpstr>Рекомендации учителям: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пятиклассников Особенности возраста.</dc:title>
  <dc:creator>Альбина Валерьевна</dc:creator>
  <cp:lastModifiedBy>Учетная запись Майкрософт</cp:lastModifiedBy>
  <cp:revision>11</cp:revision>
  <dcterms:created xsi:type="dcterms:W3CDTF">2018-11-20T19:05:32Z</dcterms:created>
  <dcterms:modified xsi:type="dcterms:W3CDTF">2023-11-10T06:05:37Z</dcterms:modified>
</cp:coreProperties>
</file>